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trictFirstAndLastChars="0" saveSubsetFonts="1" autoCompressPictures="0">
  <p:sldMasterIdLst>
    <p:sldMasterId id="2147483648" r:id="rId1"/>
    <p:sldMasterId id="2147483649" r:id="rId2"/>
    <p:sldMasterId id="2147483650" r:id="rId3"/>
    <p:sldMasterId id="2147483651" r:id="rId4"/>
    <p:sldMasterId id="2147483652" r:id="rId5"/>
    <p:sldMasterId id="2147483653" r:id="rId6"/>
    <p:sldMasterId id="2147483654" r:id="rId7"/>
    <p:sldMasterId id="2147483655" r:id="rId8"/>
    <p:sldMasterId id="2147483656" r:id="rId9"/>
    <p:sldMasterId id="2147483657" r:id="rId10"/>
    <p:sldMasterId id="2147483658" r:id="rId11"/>
    <p:sldMasterId id="2147483659" r:id="rId12"/>
    <p:sldMasterId id="2147483660" r:id="rId13"/>
    <p:sldMasterId id="2147483661" r:id="rId14"/>
    <p:sldMasterId id="2147483662" r:id="rId15"/>
    <p:sldMasterId id="2147483663" r:id="rId16"/>
    <p:sldMasterId id="2147483664" r:id="rId17"/>
    <p:sldMasterId id="2147483665" r:id="rId18"/>
  </p:sldMasterIdLst>
  <p:sldIdLst>
    <p:sldId id="258" r:id="rId19"/>
    <p:sldId id="256" r:id="rId20"/>
    <p:sldId id="267" r:id="rId21"/>
    <p:sldId id="268" r:id="rId22"/>
    <p:sldId id="269" r:id="rId23"/>
    <p:sldId id="270" r:id="rId24"/>
    <p:sldId id="259" r:id="rId25"/>
    <p:sldId id="264" r:id="rId26"/>
    <p:sldId id="262" r:id="rId27"/>
    <p:sldId id="272" r:id="rId28"/>
    <p:sldId id="260" r:id="rId29"/>
    <p:sldId id="265" r:id="rId30"/>
    <p:sldId id="261" r:id="rId31"/>
    <p:sldId id="266" r:id="rId32"/>
    <p:sldId id="271" r:id="rId33"/>
    <p:sldId id="257" r:id="rId34"/>
    <p:sldId id="263" r:id="rId35"/>
  </p:sldIdLst>
  <p:sldSz cx="13004800" cy="9753600"/>
  <p:notesSz cx="6858000" cy="9144000"/>
  <p:defaultTextStyle>
    <a:defPPr>
      <a:defRPr lang="en-US"/>
    </a:defPPr>
    <a:lvl1pPr algn="ctr" rtl="0" fontAlgn="base">
      <a:spcBef>
        <a:spcPct val="0"/>
      </a:spcBef>
      <a:spcAft>
        <a:spcPct val="0"/>
      </a:spcAft>
      <a:defRPr sz="4200" kern="1200">
        <a:solidFill>
          <a:srgbClr val="414141"/>
        </a:solidFill>
        <a:latin typeface="Gill Sans Light" panose="020B0302020104020203" pitchFamily="34" charset="-79"/>
        <a:ea typeface="ヒラギノ角ゴ ProN W3" panose="020B0300000000000000" pitchFamily="34" charset="-128"/>
        <a:cs typeface="+mn-cs"/>
        <a:sym typeface="Gill Sans Light" panose="020B0502020104020203" pitchFamily="34" charset="-79"/>
      </a:defRPr>
    </a:lvl1pPr>
    <a:lvl2pPr marL="457200" algn="ctr" rtl="0" fontAlgn="base">
      <a:spcBef>
        <a:spcPct val="0"/>
      </a:spcBef>
      <a:spcAft>
        <a:spcPct val="0"/>
      </a:spcAft>
      <a:defRPr sz="4200" kern="1200">
        <a:solidFill>
          <a:srgbClr val="414141"/>
        </a:solidFill>
        <a:latin typeface="Gill Sans Light" panose="020B0302020104020203" pitchFamily="34" charset="-79"/>
        <a:ea typeface="ヒラギノ角ゴ ProN W3" panose="020B0300000000000000" pitchFamily="34" charset="-128"/>
        <a:cs typeface="+mn-cs"/>
        <a:sym typeface="Gill Sans Light" panose="020B0502020104020203" pitchFamily="34" charset="-79"/>
      </a:defRPr>
    </a:lvl2pPr>
    <a:lvl3pPr marL="914400" algn="ctr" rtl="0" fontAlgn="base">
      <a:spcBef>
        <a:spcPct val="0"/>
      </a:spcBef>
      <a:spcAft>
        <a:spcPct val="0"/>
      </a:spcAft>
      <a:defRPr sz="4200" kern="1200">
        <a:solidFill>
          <a:srgbClr val="414141"/>
        </a:solidFill>
        <a:latin typeface="Gill Sans Light" panose="020B0302020104020203" pitchFamily="34" charset="-79"/>
        <a:ea typeface="ヒラギノ角ゴ ProN W3" panose="020B0300000000000000" pitchFamily="34" charset="-128"/>
        <a:cs typeface="+mn-cs"/>
        <a:sym typeface="Gill Sans Light" panose="020B0502020104020203" pitchFamily="34" charset="-79"/>
      </a:defRPr>
    </a:lvl3pPr>
    <a:lvl4pPr marL="1371600" algn="ctr" rtl="0" fontAlgn="base">
      <a:spcBef>
        <a:spcPct val="0"/>
      </a:spcBef>
      <a:spcAft>
        <a:spcPct val="0"/>
      </a:spcAft>
      <a:defRPr sz="4200" kern="1200">
        <a:solidFill>
          <a:srgbClr val="414141"/>
        </a:solidFill>
        <a:latin typeface="Gill Sans Light" panose="020B0302020104020203" pitchFamily="34" charset="-79"/>
        <a:ea typeface="ヒラギノ角ゴ ProN W3" panose="020B0300000000000000" pitchFamily="34" charset="-128"/>
        <a:cs typeface="+mn-cs"/>
        <a:sym typeface="Gill Sans Light" panose="020B0502020104020203" pitchFamily="34" charset="-79"/>
      </a:defRPr>
    </a:lvl4pPr>
    <a:lvl5pPr marL="1828800" algn="ctr" rtl="0" fontAlgn="base">
      <a:spcBef>
        <a:spcPct val="0"/>
      </a:spcBef>
      <a:spcAft>
        <a:spcPct val="0"/>
      </a:spcAft>
      <a:defRPr sz="4200" kern="1200">
        <a:solidFill>
          <a:srgbClr val="414141"/>
        </a:solidFill>
        <a:latin typeface="Gill Sans Light" panose="020B0302020104020203" pitchFamily="34" charset="-79"/>
        <a:ea typeface="ヒラギノ角ゴ ProN W3" panose="020B0300000000000000" pitchFamily="34" charset="-128"/>
        <a:cs typeface="+mn-cs"/>
        <a:sym typeface="Gill Sans Light" panose="020B0502020104020203" pitchFamily="34" charset="-79"/>
      </a:defRPr>
    </a:lvl5pPr>
    <a:lvl6pPr marL="2286000" algn="l" defTabSz="914400" rtl="0" eaLnBrk="1" latinLnBrk="0" hangingPunct="1">
      <a:defRPr sz="4200" kern="1200">
        <a:solidFill>
          <a:srgbClr val="414141"/>
        </a:solidFill>
        <a:latin typeface="Gill Sans Light" panose="020B0302020104020203" pitchFamily="34" charset="-79"/>
        <a:ea typeface="ヒラギノ角ゴ ProN W3" panose="020B0300000000000000" pitchFamily="34" charset="-128"/>
        <a:cs typeface="+mn-cs"/>
        <a:sym typeface="Gill Sans Light" panose="020B0502020104020203" pitchFamily="34" charset="-79"/>
      </a:defRPr>
    </a:lvl6pPr>
    <a:lvl7pPr marL="2743200" algn="l" defTabSz="914400" rtl="0" eaLnBrk="1" latinLnBrk="0" hangingPunct="1">
      <a:defRPr sz="4200" kern="1200">
        <a:solidFill>
          <a:srgbClr val="414141"/>
        </a:solidFill>
        <a:latin typeface="Gill Sans Light" panose="020B0302020104020203" pitchFamily="34" charset="-79"/>
        <a:ea typeface="ヒラギノ角ゴ ProN W3" panose="020B0300000000000000" pitchFamily="34" charset="-128"/>
        <a:cs typeface="+mn-cs"/>
        <a:sym typeface="Gill Sans Light" panose="020B0502020104020203" pitchFamily="34" charset="-79"/>
      </a:defRPr>
    </a:lvl7pPr>
    <a:lvl8pPr marL="3200400" algn="l" defTabSz="914400" rtl="0" eaLnBrk="1" latinLnBrk="0" hangingPunct="1">
      <a:defRPr sz="4200" kern="1200">
        <a:solidFill>
          <a:srgbClr val="414141"/>
        </a:solidFill>
        <a:latin typeface="Gill Sans Light" panose="020B0302020104020203" pitchFamily="34" charset="-79"/>
        <a:ea typeface="ヒラギノ角ゴ ProN W3" panose="020B0300000000000000" pitchFamily="34" charset="-128"/>
        <a:cs typeface="+mn-cs"/>
        <a:sym typeface="Gill Sans Light" panose="020B0502020104020203" pitchFamily="34" charset="-79"/>
      </a:defRPr>
    </a:lvl8pPr>
    <a:lvl9pPr marL="3657600" algn="l" defTabSz="914400" rtl="0" eaLnBrk="1" latinLnBrk="0" hangingPunct="1">
      <a:defRPr sz="4200" kern="1200">
        <a:solidFill>
          <a:srgbClr val="414141"/>
        </a:solidFill>
        <a:latin typeface="Gill Sans Light" panose="020B0302020104020203" pitchFamily="34" charset="-79"/>
        <a:ea typeface="ヒラギノ角ゴ ProN W3" panose="020B0300000000000000" pitchFamily="34" charset="-128"/>
        <a:cs typeface="+mn-cs"/>
        <a:sym typeface="Gill Sans Light" panose="020B0502020104020203" pitchFamily="34" charset="-79"/>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p:cViewPr varScale="1">
        <p:scale>
          <a:sx n="85" d="100"/>
          <a:sy n="85" d="100"/>
        </p:scale>
        <p:origin x="1912" y="184"/>
      </p:cViewPr>
      <p:guideLst>
        <p:guide orient="horz" pos="3072"/>
        <p:guide pos="409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tableStyles" Target="tableStyles.xml"/><Relationship Id="rId21" Type="http://schemas.openxmlformats.org/officeDocument/2006/relationships/slide" Target="slides/slide3.xml"/><Relationship Id="rId34" Type="http://schemas.openxmlformats.org/officeDocument/2006/relationships/slide" Target="slides/slide16.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0" Type="http://schemas.openxmlformats.org/officeDocument/2006/relationships/slide" Target="slides/slide2.xml"/><Relationship Id="rId29"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presProps" Target="presProps.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8" Type="http://schemas.openxmlformats.org/officeDocument/2006/relationships/slideMaster" Target="slideMasters/slideMaster8.xml"/><Relationship Id="rId3" Type="http://schemas.openxmlformats.org/officeDocument/2006/relationships/slideMaster" Target="slideMasters/slideMaster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1923071821"/>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634410322"/>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383253223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355600" y="8077200"/>
            <a:ext cx="6070600" cy="1206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578600" y="8077200"/>
            <a:ext cx="6070600" cy="1206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311599337"/>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7342427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647205221"/>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93606911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089232968"/>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909040434"/>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70870771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575800" y="6832600"/>
            <a:ext cx="3073400" cy="24511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6832600"/>
            <a:ext cx="9067800" cy="24511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81011692"/>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2763722430"/>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034580650"/>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4227887812"/>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355600" y="5270500"/>
            <a:ext cx="6070600" cy="129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578600" y="5270500"/>
            <a:ext cx="6070600" cy="129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875479241"/>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101094967"/>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06021053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1705102"/>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423911361"/>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263435857"/>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638388795"/>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575800" y="2044700"/>
            <a:ext cx="3073400" cy="45212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2044700"/>
            <a:ext cx="9067800" cy="45212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26536232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3727747280"/>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923407648"/>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4057345083"/>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355600" y="4876800"/>
            <a:ext cx="2870200" cy="129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3378200" y="4876800"/>
            <a:ext cx="2870200" cy="129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328609312"/>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611071949"/>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540395083"/>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9049418"/>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330829705"/>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645323888"/>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623042630"/>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4775200" y="1384300"/>
            <a:ext cx="1473200" cy="47879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1384300"/>
            <a:ext cx="4267200" cy="47879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49376083"/>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1915316827"/>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885066543"/>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4260791022"/>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355600" y="4876800"/>
            <a:ext cx="2870200" cy="129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3378200" y="4876800"/>
            <a:ext cx="2870200" cy="129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79353096"/>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217613858"/>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2831741982"/>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710792"/>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613764293"/>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100319458"/>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759771362"/>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4775200" y="1384300"/>
            <a:ext cx="1473200" cy="47879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1384300"/>
            <a:ext cx="4267200" cy="47879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983931850"/>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2530587095"/>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a:xfrm>
            <a:off x="650875" y="2276475"/>
            <a:ext cx="11703050" cy="6435725"/>
          </a:xfrm>
          <a:prstGeom prst="rect">
            <a:avLst/>
          </a:prstGeom>
        </p:spPr>
        <p:txBody>
          <a:bodyPr vert="horz"/>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910659373"/>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684182547"/>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918247570"/>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908518975"/>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490236228"/>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7507702"/>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045847536"/>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591207545"/>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a:xfrm>
            <a:off x="650875" y="2276475"/>
            <a:ext cx="11703050" cy="6435725"/>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315724118"/>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575800" y="2276475"/>
            <a:ext cx="3073400" cy="6435725"/>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2276475"/>
            <a:ext cx="9067800" cy="6435725"/>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99046048"/>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4164157830"/>
      </p:ext>
    </p:extLst>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a:xfrm>
            <a:off x="650875" y="2276475"/>
            <a:ext cx="11703050" cy="6435725"/>
          </a:xfrm>
          <a:prstGeom prst="rect">
            <a:avLst/>
          </a:prstGeom>
        </p:spPr>
        <p:txBody>
          <a:bodyPr vert="horz"/>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45387981"/>
      </p:ext>
    </p:extLst>
  </p:cSld>
  <p:clrMapOvr>
    <a:masterClrMapping/>
  </p:clrMapOv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750896417"/>
      </p:ext>
    </p:extLst>
  </p:cSld>
  <p:clrMapOvr>
    <a:masterClrMapping/>
  </p:clrMapOvr>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87722442"/>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442293837"/>
      </p:ext>
    </p:extLst>
  </p:cSld>
  <p:clrMapOvr>
    <a:masterClrMapping/>
  </p:clrMapOvr>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285171291"/>
      </p:ext>
    </p:extLst>
  </p:cSld>
  <p:clrMapOvr>
    <a:masterClrMapping/>
  </p:clrMapOvr>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6472703"/>
      </p:ext>
    </p:extLst>
  </p:cSld>
  <p:clrMapOvr>
    <a:masterClrMapping/>
  </p:clrMapOvr>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748074862"/>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679138909"/>
      </p:ext>
    </p:extLst>
  </p:cSld>
  <p:clrMapOvr>
    <a:masterClrMapping/>
  </p:clrMapOvr>
  <p:transitio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a:xfrm>
            <a:off x="650875" y="2276475"/>
            <a:ext cx="11703050" cy="6435725"/>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946517730"/>
      </p:ext>
    </p:extLst>
  </p:cSld>
  <p:clrMapOvr>
    <a:masterClrMapping/>
  </p:clrMapOvr>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575800" y="2276475"/>
            <a:ext cx="3073400" cy="6435725"/>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2276475"/>
            <a:ext cx="9067800" cy="6435725"/>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899337060"/>
      </p:ext>
    </p:extLst>
  </p:cSld>
  <p:clrMapOvr>
    <a:masterClrMapping/>
  </p:clrMapOvr>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98509460"/>
      </p:ext>
    </p:extLst>
  </p:cSld>
  <p:clrMapOvr>
    <a:masterClrMapping/>
  </p:clrMapOvr>
  <p:transition/>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a:xfrm>
            <a:off x="650875" y="2276475"/>
            <a:ext cx="11703050" cy="6435725"/>
          </a:xfrm>
          <a:prstGeom prst="rect">
            <a:avLst/>
          </a:prstGeom>
        </p:spPr>
        <p:txBody>
          <a:bodyPr vert="horz"/>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08644998"/>
      </p:ext>
    </p:extLst>
  </p:cSld>
  <p:clrMapOvr>
    <a:masterClrMapping/>
  </p:clrMapOv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449624456"/>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98828465"/>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469713692"/>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4064274369"/>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03847"/>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7713125"/>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611836994"/>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a:xfrm>
            <a:off x="650875" y="2276475"/>
            <a:ext cx="11703050" cy="6435725"/>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226049166"/>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575800" y="2276475"/>
            <a:ext cx="3073400" cy="6435725"/>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2276475"/>
            <a:ext cx="9067800" cy="6435725"/>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55271180"/>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2036508003"/>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046069792"/>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279160461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355600" y="3187700"/>
            <a:ext cx="6070600" cy="584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578600" y="3187700"/>
            <a:ext cx="6070600" cy="584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784280969"/>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69371698"/>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75897559"/>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698452542"/>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9862708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707179617"/>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5144467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575800" y="254000"/>
            <a:ext cx="3073400" cy="87757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254000"/>
            <a:ext cx="9067800" cy="87757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34262305"/>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832383381"/>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662478956"/>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578465873"/>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355600" y="8077200"/>
            <a:ext cx="6070600" cy="1206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578600" y="8077200"/>
            <a:ext cx="6070600" cy="12065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9562407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93113462"/>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005537543"/>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2241278"/>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900415425"/>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7542828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769313739"/>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575800" y="6832600"/>
            <a:ext cx="3073400" cy="24511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6832600"/>
            <a:ext cx="9067800" cy="24511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83011810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3691713110"/>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2321390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2047548793"/>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6756400" y="3187700"/>
            <a:ext cx="2870200" cy="584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9779000" y="3187700"/>
            <a:ext cx="2870200" cy="584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995160879"/>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561592447"/>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49955469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162797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08927732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91482906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6506762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575800" y="254000"/>
            <a:ext cx="3073400" cy="87757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254000"/>
            <a:ext cx="9067800" cy="87757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66239301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2118892258"/>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31618560"/>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1250872916"/>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355600" y="3187700"/>
            <a:ext cx="6070600" cy="584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578600" y="3187700"/>
            <a:ext cx="6070600" cy="584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004710253"/>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3962795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84391860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301608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025846690"/>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7471283"/>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686295778"/>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575800" y="254000"/>
            <a:ext cx="3073400" cy="87757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254000"/>
            <a:ext cx="9067800" cy="87757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5408348"/>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395909376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328506223"/>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2776657078"/>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355600" y="3187700"/>
            <a:ext cx="2870200" cy="584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3378200" y="3187700"/>
            <a:ext cx="2870200" cy="584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843664494"/>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686657389"/>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3849976082"/>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902469"/>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011278709"/>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4225216023"/>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070228239"/>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575800" y="254000"/>
            <a:ext cx="3073400" cy="87757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254000"/>
            <a:ext cx="9067800" cy="87757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345972880"/>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1105155854"/>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90519577"/>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168239946"/>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355600" y="3187700"/>
            <a:ext cx="2870200" cy="584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3378200" y="3187700"/>
            <a:ext cx="2870200" cy="584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228828559"/>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90282314"/>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591533142"/>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5595266"/>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890328702"/>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041744501"/>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997574308"/>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575800" y="254000"/>
            <a:ext cx="3073400" cy="87757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254000"/>
            <a:ext cx="9067800" cy="87757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990302248"/>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a:prstGeom prst="rect">
            <a:avLst/>
          </a:prstGeom>
        </p:spPr>
        <p:txBody>
          <a:bodyPr vert="horz"/>
          <a:lstStyle/>
          <a:p>
            <a:r>
              <a:rPr lang="de-DE"/>
              <a:t>Mastertitelformat bearbeiten</a:t>
            </a:r>
          </a:p>
        </p:txBody>
      </p:sp>
      <p:sp>
        <p:nvSpPr>
          <p:cNvPr id="3" name="Untertitel 2"/>
          <p:cNvSpPr>
            <a:spLocks noGrp="1"/>
          </p:cNvSpPr>
          <p:nvPr>
            <p:ph type="subTitle" idx="1"/>
          </p:nvPr>
        </p:nvSpPr>
        <p:spPr>
          <a:xfrm>
            <a:off x="1951038" y="5527675"/>
            <a:ext cx="9102725" cy="2492375"/>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49599024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p>
            <a:r>
              <a:rPr lang="de-DE"/>
              <a:t>Mastertitelformat bearbeiten</a:t>
            </a:r>
          </a:p>
        </p:txBody>
      </p:sp>
      <p:sp>
        <p:nvSpPr>
          <p:cNvPr id="3" name="Inhaltsplatzhalt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78176268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2329064531"/>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p>
            <a:r>
              <a:rPr lang="de-DE"/>
              <a:t>Mastertitelformat bearbeiten</a:t>
            </a:r>
          </a:p>
        </p:txBody>
      </p:sp>
      <p:sp>
        <p:nvSpPr>
          <p:cNvPr id="3" name="Inhaltsplatzhalter 2"/>
          <p:cNvSpPr>
            <a:spLocks noGrp="1"/>
          </p:cNvSpPr>
          <p:nvPr>
            <p:ph sz="half" idx="1"/>
          </p:nvPr>
        </p:nvSpPr>
        <p:spPr>
          <a:xfrm>
            <a:off x="355600" y="254000"/>
            <a:ext cx="6070600" cy="9232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578600" y="254000"/>
            <a:ext cx="6070600" cy="92329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499085925"/>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35794747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p>
            <a:r>
              <a:rPr lang="de-DE"/>
              <a:t>Mastertitelformat bearbeiten</a:t>
            </a:r>
          </a:p>
        </p:txBody>
      </p:sp>
    </p:spTree>
    <p:extLst>
      <p:ext uri="{BB962C8B-B14F-4D97-AF65-F5344CB8AC3E}">
        <p14:creationId xmlns:p14="http://schemas.microsoft.com/office/powerpoint/2010/main" val="3981689676"/>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8193414"/>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4029459927"/>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857896609"/>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p>
            <a:r>
              <a:rPr lang="de-DE"/>
              <a:t>Mastertitelformat bearbeiten</a:t>
            </a:r>
          </a:p>
        </p:txBody>
      </p:sp>
      <p:sp>
        <p:nvSpPr>
          <p:cNvPr id="3" name="Vertikaler Textplatzhalt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49250355"/>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575800" y="254000"/>
            <a:ext cx="3073400" cy="9232900"/>
          </a:xfrm>
          <a:prstGeom prst="rect">
            <a:avLst/>
          </a:prstGeo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254000"/>
            <a:ext cx="9067800" cy="923290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291510233"/>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a:prstGeom prst="rect">
            <a:avLst/>
          </a:prstGeom>
        </p:spPr>
        <p:txBody>
          <a:bodyPr vert="horz"/>
          <a:lstStyle/>
          <a:p>
            <a:r>
              <a:rPr lang="de-DE"/>
              <a:t>Mastertitelformat bearbeiten</a:t>
            </a:r>
          </a:p>
        </p:txBody>
      </p:sp>
      <p:sp>
        <p:nvSpPr>
          <p:cNvPr id="3" name="Untertitel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2516136744"/>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p>
            <a:r>
              <a:rPr lang="de-DE"/>
              <a:t>Mastertitelformat bearbeiten</a:t>
            </a:r>
          </a:p>
        </p:txBody>
      </p:sp>
      <p:sp>
        <p:nvSpPr>
          <p:cNvPr id="3" name="Inhaltsplatzhalter 2"/>
          <p:cNvSpPr>
            <a:spLocks noGrp="1"/>
          </p:cNvSpPr>
          <p:nvPr>
            <p:ph idx="1"/>
          </p:nvPr>
        </p:nvSpPr>
        <p:spPr>
          <a:xfrm>
            <a:off x="650875" y="2276475"/>
            <a:ext cx="11703050" cy="6435725"/>
          </a:xfrm>
          <a:prstGeom prst="rect">
            <a:avLst/>
          </a:prstGeom>
        </p:spPr>
        <p:txBody>
          <a:bodyPr vert="horz"/>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597914126"/>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1990204726"/>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p>
            <a:r>
              <a:rPr lang="de-DE"/>
              <a:t>Mastertitelformat bearbeiten</a:t>
            </a:r>
          </a:p>
        </p:txBody>
      </p:sp>
      <p:sp>
        <p:nvSpPr>
          <p:cNvPr id="3" name="Inhaltsplatzhalt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29080998"/>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779247665"/>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p>
            <a:r>
              <a:rPr lang="de-DE"/>
              <a:t>Mastertitelformat bearbeiten</a:t>
            </a:r>
          </a:p>
        </p:txBody>
      </p:sp>
    </p:spTree>
    <p:extLst>
      <p:ext uri="{BB962C8B-B14F-4D97-AF65-F5344CB8AC3E}">
        <p14:creationId xmlns:p14="http://schemas.microsoft.com/office/powerpoint/2010/main" val="477015251"/>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1360968"/>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35857686"/>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00506734"/>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p>
            <a:r>
              <a:rPr lang="de-DE"/>
              <a:t>Mastertitelformat bearbeiten</a:t>
            </a:r>
          </a:p>
        </p:txBody>
      </p:sp>
      <p:sp>
        <p:nvSpPr>
          <p:cNvPr id="3" name="Vertikaler Textplatzhalter 2"/>
          <p:cNvSpPr>
            <a:spLocks noGrp="1"/>
          </p:cNvSpPr>
          <p:nvPr>
            <p:ph type="body" orient="vert" idx="1"/>
          </p:nvPr>
        </p:nvSpPr>
        <p:spPr>
          <a:xfrm>
            <a:off x="650875" y="2276475"/>
            <a:ext cx="11703050" cy="6435725"/>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866495702"/>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428163" y="390525"/>
            <a:ext cx="2925762" cy="8321675"/>
          </a:xfrm>
          <a:prstGeom prst="rect">
            <a:avLst/>
          </a:prstGeom>
        </p:spPr>
        <p:txBody>
          <a:bodyPr vert="eaVert"/>
          <a:lstStyle/>
          <a:p>
            <a:r>
              <a:rPr lang="de-DE"/>
              <a:t>Mastertitelformat bearbeiten</a:t>
            </a:r>
          </a:p>
        </p:txBody>
      </p:sp>
      <p:sp>
        <p:nvSpPr>
          <p:cNvPr id="3" name="Vertikaler Textplatzhalter 2"/>
          <p:cNvSpPr>
            <a:spLocks noGrp="1"/>
          </p:cNvSpPr>
          <p:nvPr>
            <p:ph type="body" orient="vert" idx="1"/>
          </p:nvPr>
        </p:nvSpPr>
        <p:spPr>
          <a:xfrm>
            <a:off x="650875" y="390525"/>
            <a:ext cx="8624888" cy="8321675"/>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473350067"/>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a:prstGeom prst="rect">
            <a:avLst/>
          </a:prstGeom>
        </p:spPr>
        <p:txBody>
          <a:bodyPr vert="horz"/>
          <a:lstStyle/>
          <a:p>
            <a:r>
              <a:rPr lang="de-DE"/>
              <a:t>Mastertitelformat bearbeiten</a:t>
            </a:r>
          </a:p>
        </p:txBody>
      </p:sp>
      <p:sp>
        <p:nvSpPr>
          <p:cNvPr id="3" name="Untertitel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2736272375"/>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p>
            <a:r>
              <a:rPr lang="de-DE"/>
              <a:t>Mastertitelformat bearbeiten</a:t>
            </a:r>
          </a:p>
        </p:txBody>
      </p:sp>
      <p:sp>
        <p:nvSpPr>
          <p:cNvPr id="3" name="Inhaltsplatzhalter 2"/>
          <p:cNvSpPr>
            <a:spLocks noGrp="1"/>
          </p:cNvSpPr>
          <p:nvPr>
            <p:ph idx="1"/>
          </p:nvPr>
        </p:nvSpPr>
        <p:spPr>
          <a:xfrm>
            <a:off x="650875" y="2276475"/>
            <a:ext cx="11703050" cy="6435725"/>
          </a:xfrm>
          <a:prstGeom prst="rect">
            <a:avLst/>
          </a:prstGeom>
        </p:spPr>
        <p:txBody>
          <a:bodyPr vert="horz"/>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599570728"/>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a:prstGeom prst="rect">
            <a:avLst/>
          </a:prstGeom>
        </p:spPr>
        <p:txBody>
          <a:bodyPr vert="horz"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723073556"/>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p>
            <a:r>
              <a:rPr lang="de-DE"/>
              <a:t>Mastertitelformat bearbeiten</a:t>
            </a:r>
          </a:p>
        </p:txBody>
      </p:sp>
      <p:sp>
        <p:nvSpPr>
          <p:cNvPr id="3" name="Inhaltsplatzhalt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779881031"/>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49016050"/>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p>
            <a:r>
              <a:rPr lang="de-DE"/>
              <a:t>Mastertitelformat bearbeiten</a:t>
            </a:r>
          </a:p>
        </p:txBody>
      </p:sp>
    </p:spTree>
    <p:extLst>
      <p:ext uri="{BB962C8B-B14F-4D97-AF65-F5344CB8AC3E}">
        <p14:creationId xmlns:p14="http://schemas.microsoft.com/office/powerpoint/2010/main" val="494800666"/>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0469192"/>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a:prstGeom prst="rect">
            <a:avLst/>
          </a:prstGeom>
        </p:spPr>
        <p:txBody>
          <a:bodyPr vert="horz" anchor="b"/>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39108880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a:prstGeom prst="rect">
            <a:avLst/>
          </a:prstGeom>
        </p:spPr>
        <p:txBody>
          <a:bodyPr vert="horz" anchor="b"/>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113666103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a:prstGeom prst="rect">
            <a:avLst/>
          </a:prstGeom>
        </p:spPr>
        <p:txBody>
          <a:bodyPr vert="horz"/>
          <a:lstStyle/>
          <a:p>
            <a:r>
              <a:rPr lang="de-DE"/>
              <a:t>Mastertitelformat bearbeiten</a:t>
            </a:r>
          </a:p>
        </p:txBody>
      </p:sp>
      <p:sp>
        <p:nvSpPr>
          <p:cNvPr id="3" name="Vertikaler Textplatzhalter 2"/>
          <p:cNvSpPr>
            <a:spLocks noGrp="1"/>
          </p:cNvSpPr>
          <p:nvPr>
            <p:ph type="body" orient="vert" idx="1"/>
          </p:nvPr>
        </p:nvSpPr>
        <p:spPr>
          <a:xfrm>
            <a:off x="650875" y="2276475"/>
            <a:ext cx="11703050" cy="6435725"/>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690408674"/>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428163" y="390525"/>
            <a:ext cx="2925762" cy="8321675"/>
          </a:xfrm>
          <a:prstGeom prst="rect">
            <a:avLst/>
          </a:prstGeom>
        </p:spPr>
        <p:txBody>
          <a:bodyPr vert="eaVert"/>
          <a:lstStyle/>
          <a:p>
            <a:r>
              <a:rPr lang="de-DE"/>
              <a:t>Mastertitelformat bearbeiten</a:t>
            </a:r>
          </a:p>
        </p:txBody>
      </p:sp>
      <p:sp>
        <p:nvSpPr>
          <p:cNvPr id="3" name="Vertikaler Textplatzhalter 2"/>
          <p:cNvSpPr>
            <a:spLocks noGrp="1"/>
          </p:cNvSpPr>
          <p:nvPr>
            <p:ph type="body" orient="vert" idx="1"/>
          </p:nvPr>
        </p:nvSpPr>
        <p:spPr>
          <a:xfrm>
            <a:off x="650875" y="390525"/>
            <a:ext cx="8624888" cy="8321675"/>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33611798"/>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1000872118"/>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a:xfrm>
            <a:off x="650875" y="2276475"/>
            <a:ext cx="11703050" cy="6435725"/>
          </a:xfrm>
          <a:prstGeom prst="rect">
            <a:avLst/>
          </a:prstGeom>
        </p:spPr>
        <p:txBody>
          <a:bodyPr vert="horz"/>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123519833"/>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567122080"/>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262811262"/>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465932839"/>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935196246"/>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089234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3475445397"/>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414413460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a:xfrm>
            <a:off x="650875" y="2276475"/>
            <a:ext cx="11703050" cy="6435725"/>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666199020"/>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575800" y="254000"/>
            <a:ext cx="3073400" cy="84582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254000"/>
            <a:ext cx="9067800" cy="8458200"/>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14892964"/>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974725" y="3030538"/>
            <a:ext cx="11055350" cy="2090737"/>
          </a:xfrm>
        </p:spPr>
        <p:txBody>
          <a:bodyPr/>
          <a:lstStyle/>
          <a:p>
            <a:r>
              <a:rPr lang="de-DE"/>
              <a:t>Mastertitelformat bearbeiten</a:t>
            </a:r>
          </a:p>
        </p:txBody>
      </p:sp>
      <p:sp>
        <p:nvSpPr>
          <p:cNvPr id="3" name="Untertitel 2"/>
          <p:cNvSpPr>
            <a:spLocks noGrp="1"/>
          </p:cNvSpPr>
          <p:nvPr>
            <p:ph type="subTitle" idx="1"/>
          </p:nvPr>
        </p:nvSpPr>
        <p:spPr>
          <a:xfrm>
            <a:off x="1951038" y="5527675"/>
            <a:ext cx="9102725" cy="2492375"/>
          </a:xfrm>
          <a:prstGeom prst="rect">
            <a:avLst/>
          </a:prstGeom>
        </p:spPr>
        <p:txBody>
          <a:bodyPr vert="horz"/>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de-DE"/>
              <a:t>Master-Untertitelformat bearbeiten</a:t>
            </a:r>
          </a:p>
        </p:txBody>
      </p:sp>
    </p:spTree>
    <p:extLst>
      <p:ext uri="{BB962C8B-B14F-4D97-AF65-F5344CB8AC3E}">
        <p14:creationId xmlns:p14="http://schemas.microsoft.com/office/powerpoint/2010/main" val="9623617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idx="1"/>
          </p:nvPr>
        </p:nvSpPr>
        <p:spPr>
          <a:xfrm>
            <a:off x="650875" y="2276475"/>
            <a:ext cx="11703050" cy="6435725"/>
          </a:xfrm>
          <a:prstGeom prst="rect">
            <a:avLst/>
          </a:prstGeom>
        </p:spPr>
        <p:txBody>
          <a:bodyPr vert="horz"/>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1636200375"/>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1027113" y="6267450"/>
            <a:ext cx="11053762" cy="1936750"/>
          </a:xfrm>
        </p:spPr>
        <p:txBody>
          <a:bodyPr anchor="t"/>
          <a:lstStyle>
            <a:lvl1pPr algn="l">
              <a:defRPr sz="4000" b="1" cap="all"/>
            </a:lvl1pPr>
          </a:lstStyle>
          <a:p>
            <a:r>
              <a:rPr lang="de-DE"/>
              <a:t>Mastertitelformat bearbeiten</a:t>
            </a:r>
          </a:p>
        </p:txBody>
      </p:sp>
      <p:sp>
        <p:nvSpPr>
          <p:cNvPr id="3" name="Textplatzhalter 2"/>
          <p:cNvSpPr>
            <a:spLocks noGrp="1"/>
          </p:cNvSpPr>
          <p:nvPr>
            <p:ph type="body" idx="1"/>
          </p:nvPr>
        </p:nvSpPr>
        <p:spPr>
          <a:xfrm>
            <a:off x="1027113" y="4133850"/>
            <a:ext cx="11053762" cy="2133600"/>
          </a:xfrm>
          <a:prstGeom prst="rect">
            <a:avLst/>
          </a:prstGeom>
        </p:spPr>
        <p:txBody>
          <a:bodyPr vert="horz"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a:t>Mastertextformat bearbeiten</a:t>
            </a:r>
          </a:p>
        </p:txBody>
      </p:sp>
    </p:spTree>
    <p:extLst>
      <p:ext uri="{BB962C8B-B14F-4D97-AF65-F5344CB8AC3E}">
        <p14:creationId xmlns:p14="http://schemas.microsoft.com/office/powerpoint/2010/main" val="507584888"/>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Inhaltsplatzhalter 2"/>
          <p:cNvSpPr>
            <a:spLocks noGrp="1"/>
          </p:cNvSpPr>
          <p:nvPr>
            <p:ph sz="half" idx="1"/>
          </p:nvPr>
        </p:nvSpPr>
        <p:spPr>
          <a:xfrm>
            <a:off x="650875"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578600" y="2276475"/>
            <a:ext cx="5775325" cy="6435725"/>
          </a:xfrm>
          <a:prstGeom prst="rect">
            <a:avLst/>
          </a:prstGeom>
        </p:spPr>
        <p:txBody>
          <a:bodyPr vert="horz"/>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434559552"/>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650875" y="390525"/>
            <a:ext cx="11703050" cy="1625600"/>
          </a:xfrm>
        </p:spPr>
        <p:txBody>
          <a:bodyPr/>
          <a:lstStyle>
            <a:lvl1pPr>
              <a:defRPr/>
            </a:lvl1pPr>
          </a:lstStyle>
          <a:p>
            <a:r>
              <a:rPr lang="de-DE"/>
              <a:t>Mastertitelformat bearbeiten</a:t>
            </a:r>
          </a:p>
        </p:txBody>
      </p:sp>
      <p:sp>
        <p:nvSpPr>
          <p:cNvPr id="3" name="Textplatzhalter 2"/>
          <p:cNvSpPr>
            <a:spLocks noGrp="1"/>
          </p:cNvSpPr>
          <p:nvPr>
            <p:ph type="body" idx="1"/>
          </p:nvPr>
        </p:nvSpPr>
        <p:spPr>
          <a:xfrm>
            <a:off x="650875" y="2182813"/>
            <a:ext cx="5745163"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p:cNvSpPr>
            <a:spLocks noGrp="1"/>
          </p:cNvSpPr>
          <p:nvPr>
            <p:ph sz="half" idx="2"/>
          </p:nvPr>
        </p:nvSpPr>
        <p:spPr>
          <a:xfrm>
            <a:off x="650875" y="3092450"/>
            <a:ext cx="5745163"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605588" y="2182813"/>
            <a:ext cx="5748337" cy="909637"/>
          </a:xfrm>
          <a:prstGeom prst="rect">
            <a:avLst/>
          </a:prstGeom>
        </p:spPr>
        <p:txBody>
          <a:bodyPr vert="horz"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p:cNvSpPr>
            <a:spLocks noGrp="1"/>
          </p:cNvSpPr>
          <p:nvPr>
            <p:ph sz="quarter" idx="4"/>
          </p:nvPr>
        </p:nvSpPr>
        <p:spPr>
          <a:xfrm>
            <a:off x="6605588" y="3092450"/>
            <a:ext cx="5748337" cy="5619750"/>
          </a:xfrm>
          <a:prstGeom prst="rect">
            <a:avLst/>
          </a:prstGeom>
        </p:spPr>
        <p:txBody>
          <a:bodyPr vert="horz"/>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2022170300"/>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Tree>
    <p:extLst>
      <p:ext uri="{BB962C8B-B14F-4D97-AF65-F5344CB8AC3E}">
        <p14:creationId xmlns:p14="http://schemas.microsoft.com/office/powerpoint/2010/main" val="1261573780"/>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558095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650875" y="388938"/>
            <a:ext cx="4278313" cy="1652587"/>
          </a:xfrm>
        </p:spPr>
        <p:txBody>
          <a:bodyPr anchor="b"/>
          <a:lstStyle>
            <a:lvl1pPr algn="l">
              <a:defRPr sz="2000" b="1"/>
            </a:lvl1pPr>
          </a:lstStyle>
          <a:p>
            <a:r>
              <a:rPr lang="de-DE"/>
              <a:t>Mastertitelformat bearbeiten</a:t>
            </a:r>
          </a:p>
        </p:txBody>
      </p:sp>
      <p:sp>
        <p:nvSpPr>
          <p:cNvPr id="3" name="Inhaltsplatzhalter 2"/>
          <p:cNvSpPr>
            <a:spLocks noGrp="1"/>
          </p:cNvSpPr>
          <p:nvPr>
            <p:ph idx="1"/>
          </p:nvPr>
        </p:nvSpPr>
        <p:spPr>
          <a:xfrm>
            <a:off x="5084763" y="388938"/>
            <a:ext cx="7269162" cy="8323262"/>
          </a:xfrm>
          <a:prstGeom prst="rect">
            <a:avLst/>
          </a:prstGeom>
        </p:spPr>
        <p:txBody>
          <a:bodyPr vert="horz"/>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650875" y="2041525"/>
            <a:ext cx="4278313" cy="6670675"/>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54081358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2549525" y="6827838"/>
            <a:ext cx="7802563" cy="806450"/>
          </a:xfrm>
        </p:spPr>
        <p:txBody>
          <a:bodyPr anchor="b"/>
          <a:lstStyle>
            <a:lvl1pPr algn="l">
              <a:defRPr sz="2000" b="1"/>
            </a:lvl1pPr>
          </a:lstStyle>
          <a:p>
            <a:r>
              <a:rPr lang="de-DE"/>
              <a:t>Mastertitelformat bearbeiten</a:t>
            </a:r>
          </a:p>
        </p:txBody>
      </p:sp>
      <p:sp>
        <p:nvSpPr>
          <p:cNvPr id="3" name="Bildplatzhalter 2"/>
          <p:cNvSpPr>
            <a:spLocks noGrp="1"/>
          </p:cNvSpPr>
          <p:nvPr>
            <p:ph type="pic" idx="1"/>
          </p:nvPr>
        </p:nvSpPr>
        <p:spPr>
          <a:xfrm>
            <a:off x="2549525" y="871538"/>
            <a:ext cx="7802563" cy="5851525"/>
          </a:xfrm>
          <a:prstGeom prst="rect">
            <a:avLst/>
          </a:prstGeom>
        </p:spPr>
        <p:txBody>
          <a:bodyPr vert="horz"/>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e-DE" noProof="0">
              <a:sym typeface="Gill Sans Light" charset="0"/>
            </a:endParaRPr>
          </a:p>
        </p:txBody>
      </p:sp>
      <p:sp>
        <p:nvSpPr>
          <p:cNvPr id="4" name="Textplatzhalter 3"/>
          <p:cNvSpPr>
            <a:spLocks noGrp="1"/>
          </p:cNvSpPr>
          <p:nvPr>
            <p:ph type="body" sz="half" idx="2"/>
          </p:nvPr>
        </p:nvSpPr>
        <p:spPr>
          <a:xfrm>
            <a:off x="2549525" y="7634288"/>
            <a:ext cx="7802563" cy="1144587"/>
          </a:xfrm>
          <a:prstGeom prst="rect">
            <a:avLst/>
          </a:prstGeom>
        </p:spPr>
        <p:txBody>
          <a:bodyPr vert="horz"/>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Tree>
    <p:extLst>
      <p:ext uri="{BB962C8B-B14F-4D97-AF65-F5344CB8AC3E}">
        <p14:creationId xmlns:p14="http://schemas.microsoft.com/office/powerpoint/2010/main" val="28730026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Vertikaler Textplatzhalter 2"/>
          <p:cNvSpPr>
            <a:spLocks noGrp="1"/>
          </p:cNvSpPr>
          <p:nvPr>
            <p:ph type="body" orient="vert" idx="1"/>
          </p:nvPr>
        </p:nvSpPr>
        <p:spPr>
          <a:xfrm>
            <a:off x="650875" y="2276475"/>
            <a:ext cx="11703050" cy="6435725"/>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87732780"/>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9575800" y="254000"/>
            <a:ext cx="3073400" cy="8458200"/>
          </a:xfrm>
        </p:spPr>
        <p:txBody>
          <a:bodyPr vert="eaVert"/>
          <a:lstStyle/>
          <a:p>
            <a:r>
              <a:rPr lang="de-DE"/>
              <a:t>Mastertitelformat bearbeiten</a:t>
            </a:r>
          </a:p>
        </p:txBody>
      </p:sp>
      <p:sp>
        <p:nvSpPr>
          <p:cNvPr id="3" name="Vertikaler Textplatzhalter 2"/>
          <p:cNvSpPr>
            <a:spLocks noGrp="1"/>
          </p:cNvSpPr>
          <p:nvPr>
            <p:ph type="body" orient="vert" idx="1"/>
          </p:nvPr>
        </p:nvSpPr>
        <p:spPr>
          <a:xfrm>
            <a:off x="355600" y="254000"/>
            <a:ext cx="9067800" cy="8458200"/>
          </a:xfrm>
          <a:prstGeom prst="rect">
            <a:avLst/>
          </a:prstGeo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62580303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2.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image" Target="../media/image1.jpeg"/><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image" Target="../media/image2.jpeg"/><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jpeg"/><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image" Target="../media/image2.jpeg"/><Relationship Id="rId3" Type="http://schemas.openxmlformats.org/officeDocument/2006/relationships/slideLayout" Target="../slideLayouts/slideLayout91.xml"/><Relationship Id="rId7" Type="http://schemas.openxmlformats.org/officeDocument/2006/relationships/slideLayout" Target="../slideLayouts/slideLayout95.xml"/><Relationship Id="rId12" Type="http://schemas.openxmlformats.org/officeDocument/2006/relationships/theme" Target="../theme/theme9.xml"/><Relationship Id="rId2" Type="http://schemas.openxmlformats.org/officeDocument/2006/relationships/slideLayout" Target="../slideLayouts/slideLayout90.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0" Type="http://schemas.openxmlformats.org/officeDocument/2006/relationships/slideLayout" Target="../slideLayouts/slideLayout98.xml"/><Relationship Id="rId4" Type="http://schemas.openxmlformats.org/officeDocument/2006/relationships/slideLayout" Target="../slideLayouts/slideLayout92.xml"/><Relationship Id="rId9" Type="http://schemas.openxmlformats.org/officeDocument/2006/relationships/slideLayout" Target="../slideLayouts/slideLayout97.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7.xml"/><Relationship Id="rId13" Type="http://schemas.openxmlformats.org/officeDocument/2006/relationships/image" Target="../media/image1.jpeg"/><Relationship Id="rId3" Type="http://schemas.openxmlformats.org/officeDocument/2006/relationships/slideLayout" Target="../slideLayouts/slideLayout102.xml"/><Relationship Id="rId7" Type="http://schemas.openxmlformats.org/officeDocument/2006/relationships/slideLayout" Target="../slideLayouts/slideLayout106.xml"/><Relationship Id="rId12" Type="http://schemas.openxmlformats.org/officeDocument/2006/relationships/theme" Target="../theme/theme10.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slideLayout" Target="../slideLayouts/slideLayout110.xml"/><Relationship Id="rId5" Type="http://schemas.openxmlformats.org/officeDocument/2006/relationships/slideLayout" Target="../slideLayouts/slideLayout104.xml"/><Relationship Id="rId10" Type="http://schemas.openxmlformats.org/officeDocument/2006/relationships/slideLayout" Target="../slideLayouts/slideLayout109.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8.xml"/><Relationship Id="rId13" Type="http://schemas.openxmlformats.org/officeDocument/2006/relationships/image" Target="../media/image1.jpeg"/><Relationship Id="rId3" Type="http://schemas.openxmlformats.org/officeDocument/2006/relationships/slideLayout" Target="../slideLayouts/slideLayout113.xml"/><Relationship Id="rId7" Type="http://schemas.openxmlformats.org/officeDocument/2006/relationships/slideLayout" Target="../slideLayouts/slideLayout117.xml"/><Relationship Id="rId12" Type="http://schemas.openxmlformats.org/officeDocument/2006/relationships/theme" Target="../theme/theme11.xml"/><Relationship Id="rId2" Type="http://schemas.openxmlformats.org/officeDocument/2006/relationships/slideLayout" Target="../slideLayouts/slideLayout112.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5" Type="http://schemas.openxmlformats.org/officeDocument/2006/relationships/slideLayout" Target="../slideLayouts/slideLayout115.xml"/><Relationship Id="rId10" Type="http://schemas.openxmlformats.org/officeDocument/2006/relationships/slideLayout" Target="../slideLayouts/slideLayout120.xml"/><Relationship Id="rId4" Type="http://schemas.openxmlformats.org/officeDocument/2006/relationships/slideLayout" Target="../slideLayouts/slideLayout114.xml"/><Relationship Id="rId9" Type="http://schemas.openxmlformats.org/officeDocument/2006/relationships/slideLayout" Target="../slideLayouts/slideLayout11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9.xml"/><Relationship Id="rId13" Type="http://schemas.openxmlformats.org/officeDocument/2006/relationships/image" Target="../media/image1.jpeg"/><Relationship Id="rId3" Type="http://schemas.openxmlformats.org/officeDocument/2006/relationships/slideLayout" Target="../slideLayouts/slideLayout124.xml"/><Relationship Id="rId7" Type="http://schemas.openxmlformats.org/officeDocument/2006/relationships/slideLayout" Target="../slideLayouts/slideLayout128.xml"/><Relationship Id="rId12" Type="http://schemas.openxmlformats.org/officeDocument/2006/relationships/theme" Target="../theme/theme12.xml"/><Relationship Id="rId2" Type="http://schemas.openxmlformats.org/officeDocument/2006/relationships/slideLayout" Target="../slideLayouts/slideLayout123.xml"/><Relationship Id="rId1" Type="http://schemas.openxmlformats.org/officeDocument/2006/relationships/slideLayout" Target="../slideLayouts/slideLayout122.xml"/><Relationship Id="rId6" Type="http://schemas.openxmlformats.org/officeDocument/2006/relationships/slideLayout" Target="../slideLayouts/slideLayout127.xml"/><Relationship Id="rId11" Type="http://schemas.openxmlformats.org/officeDocument/2006/relationships/slideLayout" Target="../slideLayouts/slideLayout132.xml"/><Relationship Id="rId5" Type="http://schemas.openxmlformats.org/officeDocument/2006/relationships/slideLayout" Target="../slideLayouts/slideLayout126.xml"/><Relationship Id="rId10" Type="http://schemas.openxmlformats.org/officeDocument/2006/relationships/slideLayout" Target="../slideLayouts/slideLayout131.xml"/><Relationship Id="rId4" Type="http://schemas.openxmlformats.org/officeDocument/2006/relationships/slideLayout" Target="../slideLayouts/slideLayout125.xml"/><Relationship Id="rId9" Type="http://schemas.openxmlformats.org/officeDocument/2006/relationships/slideLayout" Target="../slideLayouts/slideLayout130.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image" Target="../media/image1.jpeg"/><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theme" Target="../theme/theme13.xml"/><Relationship Id="rId2" Type="http://schemas.openxmlformats.org/officeDocument/2006/relationships/slideLayout" Target="../slideLayouts/slideLayout134.xml"/><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1.xml"/><Relationship Id="rId13" Type="http://schemas.openxmlformats.org/officeDocument/2006/relationships/image" Target="../media/image1.jpeg"/><Relationship Id="rId3" Type="http://schemas.openxmlformats.org/officeDocument/2006/relationships/slideLayout" Target="../slideLayouts/slideLayout146.xml"/><Relationship Id="rId7" Type="http://schemas.openxmlformats.org/officeDocument/2006/relationships/slideLayout" Target="../slideLayouts/slideLayout150.xml"/><Relationship Id="rId12" Type="http://schemas.openxmlformats.org/officeDocument/2006/relationships/theme" Target="../theme/theme14.xml"/><Relationship Id="rId2" Type="http://schemas.openxmlformats.org/officeDocument/2006/relationships/slideLayout" Target="../slideLayouts/slideLayout145.xml"/><Relationship Id="rId1" Type="http://schemas.openxmlformats.org/officeDocument/2006/relationships/slideLayout" Target="../slideLayouts/slideLayout144.xml"/><Relationship Id="rId6" Type="http://schemas.openxmlformats.org/officeDocument/2006/relationships/slideLayout" Target="../slideLayouts/slideLayout149.xml"/><Relationship Id="rId11" Type="http://schemas.openxmlformats.org/officeDocument/2006/relationships/slideLayout" Target="../slideLayouts/slideLayout154.xml"/><Relationship Id="rId5" Type="http://schemas.openxmlformats.org/officeDocument/2006/relationships/slideLayout" Target="../slideLayouts/slideLayout148.xml"/><Relationship Id="rId10" Type="http://schemas.openxmlformats.org/officeDocument/2006/relationships/slideLayout" Target="../slideLayouts/slideLayout153.xml"/><Relationship Id="rId4" Type="http://schemas.openxmlformats.org/officeDocument/2006/relationships/slideLayout" Target="../slideLayouts/slideLayout147.xml"/><Relationship Id="rId9" Type="http://schemas.openxmlformats.org/officeDocument/2006/relationships/slideLayout" Target="../slideLayouts/slideLayout152.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2.xml"/><Relationship Id="rId13" Type="http://schemas.openxmlformats.org/officeDocument/2006/relationships/image" Target="../media/image1.jpeg"/><Relationship Id="rId3" Type="http://schemas.openxmlformats.org/officeDocument/2006/relationships/slideLayout" Target="../slideLayouts/slideLayout157.xml"/><Relationship Id="rId7" Type="http://schemas.openxmlformats.org/officeDocument/2006/relationships/slideLayout" Target="../slideLayouts/slideLayout161.xml"/><Relationship Id="rId12" Type="http://schemas.openxmlformats.org/officeDocument/2006/relationships/theme" Target="../theme/theme15.xml"/><Relationship Id="rId2" Type="http://schemas.openxmlformats.org/officeDocument/2006/relationships/slideLayout" Target="../slideLayouts/slideLayout156.xml"/><Relationship Id="rId1" Type="http://schemas.openxmlformats.org/officeDocument/2006/relationships/slideLayout" Target="../slideLayouts/slideLayout155.xml"/><Relationship Id="rId6" Type="http://schemas.openxmlformats.org/officeDocument/2006/relationships/slideLayout" Target="../slideLayouts/slideLayout160.xml"/><Relationship Id="rId11" Type="http://schemas.openxmlformats.org/officeDocument/2006/relationships/slideLayout" Target="../slideLayouts/slideLayout165.xml"/><Relationship Id="rId5" Type="http://schemas.openxmlformats.org/officeDocument/2006/relationships/slideLayout" Target="../slideLayouts/slideLayout159.xml"/><Relationship Id="rId10" Type="http://schemas.openxmlformats.org/officeDocument/2006/relationships/slideLayout" Target="../slideLayouts/slideLayout164.xml"/><Relationship Id="rId4" Type="http://schemas.openxmlformats.org/officeDocument/2006/relationships/slideLayout" Target="../slideLayouts/slideLayout158.xml"/><Relationship Id="rId9" Type="http://schemas.openxmlformats.org/officeDocument/2006/relationships/slideLayout" Target="../slideLayouts/slideLayout163.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73.xml"/><Relationship Id="rId13" Type="http://schemas.openxmlformats.org/officeDocument/2006/relationships/image" Target="../media/image2.jpeg"/><Relationship Id="rId3" Type="http://schemas.openxmlformats.org/officeDocument/2006/relationships/slideLayout" Target="../slideLayouts/slideLayout168.xml"/><Relationship Id="rId7" Type="http://schemas.openxmlformats.org/officeDocument/2006/relationships/slideLayout" Target="../slideLayouts/slideLayout172.xml"/><Relationship Id="rId12" Type="http://schemas.openxmlformats.org/officeDocument/2006/relationships/theme" Target="../theme/theme16.xml"/><Relationship Id="rId2" Type="http://schemas.openxmlformats.org/officeDocument/2006/relationships/slideLayout" Target="../slideLayouts/slideLayout167.xml"/><Relationship Id="rId1" Type="http://schemas.openxmlformats.org/officeDocument/2006/relationships/slideLayout" Target="../slideLayouts/slideLayout166.xml"/><Relationship Id="rId6" Type="http://schemas.openxmlformats.org/officeDocument/2006/relationships/slideLayout" Target="../slideLayouts/slideLayout171.xml"/><Relationship Id="rId11" Type="http://schemas.openxmlformats.org/officeDocument/2006/relationships/slideLayout" Target="../slideLayouts/slideLayout176.xml"/><Relationship Id="rId5" Type="http://schemas.openxmlformats.org/officeDocument/2006/relationships/slideLayout" Target="../slideLayouts/slideLayout170.xml"/><Relationship Id="rId10" Type="http://schemas.openxmlformats.org/officeDocument/2006/relationships/slideLayout" Target="../slideLayouts/slideLayout175.xml"/><Relationship Id="rId4" Type="http://schemas.openxmlformats.org/officeDocument/2006/relationships/slideLayout" Target="../slideLayouts/slideLayout169.xml"/><Relationship Id="rId9" Type="http://schemas.openxmlformats.org/officeDocument/2006/relationships/slideLayout" Target="../slideLayouts/slideLayout174.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84.xml"/><Relationship Id="rId13" Type="http://schemas.openxmlformats.org/officeDocument/2006/relationships/image" Target="../media/image1.jpeg"/><Relationship Id="rId3" Type="http://schemas.openxmlformats.org/officeDocument/2006/relationships/slideLayout" Target="../slideLayouts/slideLayout179.xml"/><Relationship Id="rId7" Type="http://schemas.openxmlformats.org/officeDocument/2006/relationships/slideLayout" Target="../slideLayouts/slideLayout183.xml"/><Relationship Id="rId12" Type="http://schemas.openxmlformats.org/officeDocument/2006/relationships/theme" Target="../theme/theme17.xml"/><Relationship Id="rId2" Type="http://schemas.openxmlformats.org/officeDocument/2006/relationships/slideLayout" Target="../slideLayouts/slideLayout178.xml"/><Relationship Id="rId1" Type="http://schemas.openxmlformats.org/officeDocument/2006/relationships/slideLayout" Target="../slideLayouts/slideLayout177.xml"/><Relationship Id="rId6" Type="http://schemas.openxmlformats.org/officeDocument/2006/relationships/slideLayout" Target="../slideLayouts/slideLayout182.xml"/><Relationship Id="rId11" Type="http://schemas.openxmlformats.org/officeDocument/2006/relationships/slideLayout" Target="../slideLayouts/slideLayout187.xml"/><Relationship Id="rId5" Type="http://schemas.openxmlformats.org/officeDocument/2006/relationships/slideLayout" Target="../slideLayouts/slideLayout181.xml"/><Relationship Id="rId10" Type="http://schemas.openxmlformats.org/officeDocument/2006/relationships/slideLayout" Target="../slideLayouts/slideLayout186.xml"/><Relationship Id="rId4" Type="http://schemas.openxmlformats.org/officeDocument/2006/relationships/slideLayout" Target="../slideLayouts/slideLayout180.xml"/><Relationship Id="rId9" Type="http://schemas.openxmlformats.org/officeDocument/2006/relationships/slideLayout" Target="../slideLayouts/slideLayout185.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95.xml"/><Relationship Id="rId13" Type="http://schemas.openxmlformats.org/officeDocument/2006/relationships/image" Target="../media/image2.jpeg"/><Relationship Id="rId3" Type="http://schemas.openxmlformats.org/officeDocument/2006/relationships/slideLayout" Target="../slideLayouts/slideLayout190.xml"/><Relationship Id="rId7" Type="http://schemas.openxmlformats.org/officeDocument/2006/relationships/slideLayout" Target="../slideLayouts/slideLayout194.xml"/><Relationship Id="rId12" Type="http://schemas.openxmlformats.org/officeDocument/2006/relationships/theme" Target="../theme/theme18.xml"/><Relationship Id="rId2" Type="http://schemas.openxmlformats.org/officeDocument/2006/relationships/slideLayout" Target="../slideLayouts/slideLayout189.xml"/><Relationship Id="rId1" Type="http://schemas.openxmlformats.org/officeDocument/2006/relationships/slideLayout" Target="../slideLayouts/slideLayout188.xml"/><Relationship Id="rId6" Type="http://schemas.openxmlformats.org/officeDocument/2006/relationships/slideLayout" Target="../slideLayouts/slideLayout193.xml"/><Relationship Id="rId11" Type="http://schemas.openxmlformats.org/officeDocument/2006/relationships/slideLayout" Target="../slideLayouts/slideLayout198.xml"/><Relationship Id="rId5" Type="http://schemas.openxmlformats.org/officeDocument/2006/relationships/slideLayout" Target="../slideLayouts/slideLayout192.xml"/><Relationship Id="rId10" Type="http://schemas.openxmlformats.org/officeDocument/2006/relationships/slideLayout" Target="../slideLayouts/slideLayout197.xml"/><Relationship Id="rId4" Type="http://schemas.openxmlformats.org/officeDocument/2006/relationships/slideLayout" Target="../slideLayouts/slideLayout191.xml"/><Relationship Id="rId9" Type="http://schemas.openxmlformats.org/officeDocument/2006/relationships/slideLayout" Target="../slideLayouts/slideLayout1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5" name="Rectangle 1">
            <a:extLst>
              <a:ext uri="{FF2B5EF4-FFF2-40B4-BE49-F238E27FC236}">
                <a16:creationId xmlns:a16="http://schemas.microsoft.com/office/drawing/2014/main" id="{C05159B1-FDE6-80AD-14ED-969A8841C0A2}"/>
              </a:ext>
            </a:extLst>
          </p:cNvPr>
          <p:cNvSpPr>
            <a:spLocks noGrp="1" noChangeArrowheads="1"/>
          </p:cNvSpPr>
          <p:nvPr>
            <p:ph type="title"/>
          </p:nvPr>
        </p:nvSpPr>
        <p:spPr bwMode="auto">
          <a:xfrm>
            <a:off x="355600" y="6832600"/>
            <a:ext cx="12293600" cy="1257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b" anchorCtr="0" compatLnSpc="1">
            <a:prstTxWarp prst="textNoShape">
              <a:avLst/>
            </a:prstTxWarp>
          </a:bodyPr>
          <a:lstStyle/>
          <a:p>
            <a:pPr lvl="0"/>
            <a:r>
              <a:rPr lang="en-US">
                <a:sym typeface="Gill Sans Light" charset="0"/>
              </a:rPr>
              <a:t>Click to edit Master title style</a:t>
            </a:r>
          </a:p>
        </p:txBody>
      </p:sp>
      <p:sp>
        <p:nvSpPr>
          <p:cNvPr id="1026" name="Rectangle 2">
            <a:extLst>
              <a:ext uri="{FF2B5EF4-FFF2-40B4-BE49-F238E27FC236}">
                <a16:creationId xmlns:a16="http://schemas.microsoft.com/office/drawing/2014/main" id="{75F24253-9BCB-811F-3273-655D2F319447}"/>
              </a:ext>
            </a:extLst>
          </p:cNvPr>
          <p:cNvSpPr>
            <a:spLocks noGrp="1" noChangeArrowheads="1"/>
          </p:cNvSpPr>
          <p:nvPr>
            <p:ph type="body" idx="1"/>
          </p:nvPr>
        </p:nvSpPr>
        <p:spPr bwMode="auto">
          <a:xfrm>
            <a:off x="355600" y="8077200"/>
            <a:ext cx="12293600" cy="1206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bodyPr>
          <a:lstStyle/>
          <a:p>
            <a:pPr lvl="0"/>
            <a:r>
              <a:rPr lang="en-US">
                <a:sym typeface="Gill Sans Light" charset="0"/>
              </a:rPr>
              <a:t>Click to edit Master text styles</a:t>
            </a:r>
          </a:p>
          <a:p>
            <a:pPr lvl="1"/>
            <a:r>
              <a:rPr lang="en-US">
                <a:sym typeface="Gill Sans Light" charset="0"/>
              </a:rPr>
              <a:t>Second level</a:t>
            </a:r>
          </a:p>
          <a:p>
            <a:pPr lvl="2"/>
            <a:r>
              <a:rPr lang="en-US">
                <a:sym typeface="Gill Sans Light" charset="0"/>
              </a:rPr>
              <a:t>Third level</a:t>
            </a:r>
          </a:p>
          <a:p>
            <a:pPr lvl="3"/>
            <a:r>
              <a:rPr lang="en-US">
                <a:sym typeface="Gill Sans Light" charset="0"/>
              </a:rPr>
              <a:t>Fourth level</a:t>
            </a:r>
          </a:p>
          <a:p>
            <a:pPr lvl="4"/>
            <a:r>
              <a:rPr lang="en-US">
                <a:sym typeface="Gill Sans Light" charset="0"/>
              </a:rPr>
              <a:t>Fifth level</a:t>
            </a:r>
          </a:p>
        </p:txBody>
      </p:sp>
    </p:spTree>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42900" indent="-3429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1pPr>
      <a:lvl2pPr marL="742950" indent="-28575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2pPr>
      <a:lvl3pPr marL="11430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3pPr>
      <a:lvl4pPr marL="16002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4pPr>
      <a:lvl5pPr marL="20574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5pPr>
      <a:lvl6pPr marL="457200" algn="ctr" rtl="0" fontAlgn="base">
        <a:spcBef>
          <a:spcPct val="0"/>
        </a:spcBef>
        <a:spcAft>
          <a:spcPct val="0"/>
        </a:spcAft>
        <a:defRPr sz="3800">
          <a:solidFill>
            <a:schemeClr val="tx1"/>
          </a:solidFill>
          <a:latin typeface="+mn-lt"/>
          <a:ea typeface="+mn-ea"/>
          <a:cs typeface="+mn-cs"/>
          <a:sym typeface="Gill Sans Light" charset="0"/>
        </a:defRPr>
      </a:lvl6pPr>
      <a:lvl7pPr marL="914400" algn="ctr" rtl="0" fontAlgn="base">
        <a:spcBef>
          <a:spcPct val="0"/>
        </a:spcBef>
        <a:spcAft>
          <a:spcPct val="0"/>
        </a:spcAft>
        <a:defRPr sz="3800">
          <a:solidFill>
            <a:schemeClr val="tx1"/>
          </a:solidFill>
          <a:latin typeface="+mn-lt"/>
          <a:ea typeface="+mn-ea"/>
          <a:cs typeface="+mn-cs"/>
          <a:sym typeface="Gill Sans Light" charset="0"/>
        </a:defRPr>
      </a:lvl7pPr>
      <a:lvl8pPr marL="1371600" algn="ctr" rtl="0" fontAlgn="base">
        <a:spcBef>
          <a:spcPct val="0"/>
        </a:spcBef>
        <a:spcAft>
          <a:spcPct val="0"/>
        </a:spcAft>
        <a:defRPr sz="3800">
          <a:solidFill>
            <a:schemeClr val="tx1"/>
          </a:solidFill>
          <a:latin typeface="+mn-lt"/>
          <a:ea typeface="+mn-ea"/>
          <a:cs typeface="+mn-cs"/>
          <a:sym typeface="Gill Sans Light" charset="0"/>
        </a:defRPr>
      </a:lvl8pPr>
      <a:lvl9pPr marL="1828800" algn="ctr" rtl="0" fontAlgn="base">
        <a:spcBef>
          <a:spcPct val="0"/>
        </a:spcBef>
        <a:spcAft>
          <a:spcPct val="0"/>
        </a:spcAft>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49" name="Rectangle 1">
            <a:extLst>
              <a:ext uri="{FF2B5EF4-FFF2-40B4-BE49-F238E27FC236}">
                <a16:creationId xmlns:a16="http://schemas.microsoft.com/office/drawing/2014/main" id="{179CAAEA-3ABB-D4AC-6396-F3EAB3910FC8}"/>
              </a:ext>
            </a:extLst>
          </p:cNvPr>
          <p:cNvSpPr>
            <a:spLocks noGrp="1" noChangeArrowheads="1"/>
          </p:cNvSpPr>
          <p:nvPr>
            <p:ph type="title"/>
          </p:nvPr>
        </p:nvSpPr>
        <p:spPr bwMode="auto">
          <a:xfrm>
            <a:off x="355600" y="2044700"/>
            <a:ext cx="12293600" cy="3238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b" anchorCtr="0" compatLnSpc="1">
            <a:prstTxWarp prst="textNoShape">
              <a:avLst/>
            </a:prstTxWarp>
          </a:bodyPr>
          <a:lstStyle/>
          <a:p>
            <a:pPr lvl="0"/>
            <a:r>
              <a:rPr lang="en-US">
                <a:sym typeface="Gill Sans Light" charset="0"/>
              </a:rPr>
              <a:t>Click to edit Master title style</a:t>
            </a:r>
          </a:p>
        </p:txBody>
      </p:sp>
      <p:sp>
        <p:nvSpPr>
          <p:cNvPr id="2050" name="Rectangle 2">
            <a:extLst>
              <a:ext uri="{FF2B5EF4-FFF2-40B4-BE49-F238E27FC236}">
                <a16:creationId xmlns:a16="http://schemas.microsoft.com/office/drawing/2014/main" id="{6D619A19-9BCB-857C-17CC-10FDB7BF92F0}"/>
              </a:ext>
            </a:extLst>
          </p:cNvPr>
          <p:cNvSpPr>
            <a:spLocks noGrp="1" noChangeArrowheads="1"/>
          </p:cNvSpPr>
          <p:nvPr>
            <p:ph type="body" idx="1"/>
          </p:nvPr>
        </p:nvSpPr>
        <p:spPr bwMode="auto">
          <a:xfrm>
            <a:off x="355600" y="5270500"/>
            <a:ext cx="12293600" cy="1295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bodyPr>
          <a:lstStyle/>
          <a:p>
            <a:pPr lvl="0"/>
            <a:r>
              <a:rPr lang="en-US">
                <a:sym typeface="Gill Sans Light" charset="0"/>
              </a:rPr>
              <a:t>Click to edit Master text styles</a:t>
            </a:r>
          </a:p>
          <a:p>
            <a:pPr lvl="1"/>
            <a:r>
              <a:rPr lang="en-US">
                <a:sym typeface="Gill Sans Light" charset="0"/>
              </a:rPr>
              <a:t>Second level</a:t>
            </a:r>
          </a:p>
          <a:p>
            <a:pPr lvl="2"/>
            <a:r>
              <a:rPr lang="en-US">
                <a:sym typeface="Gill Sans Light" charset="0"/>
              </a:rPr>
              <a:t>Third level</a:t>
            </a:r>
          </a:p>
          <a:p>
            <a:pPr lvl="3"/>
            <a:r>
              <a:rPr lang="en-US">
                <a:sym typeface="Gill Sans Light" charset="0"/>
              </a:rPr>
              <a:t>Fourth level</a:t>
            </a:r>
          </a:p>
          <a:p>
            <a:pPr lvl="4"/>
            <a:r>
              <a:rPr lang="en-US">
                <a:sym typeface="Gill Sans Light" charset="0"/>
              </a:rPr>
              <a:t>Fifth level</a:t>
            </a:r>
          </a:p>
        </p:txBody>
      </p:sp>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42900" indent="-3429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1pPr>
      <a:lvl2pPr marL="742950" indent="-28575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2pPr>
      <a:lvl3pPr marL="11430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3pPr>
      <a:lvl4pPr marL="16002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4pPr>
      <a:lvl5pPr marL="20574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5pPr>
      <a:lvl6pPr marL="457200" algn="ctr" rtl="0" fontAlgn="base">
        <a:spcBef>
          <a:spcPct val="0"/>
        </a:spcBef>
        <a:spcAft>
          <a:spcPct val="0"/>
        </a:spcAft>
        <a:defRPr sz="3800">
          <a:solidFill>
            <a:schemeClr val="tx1"/>
          </a:solidFill>
          <a:latin typeface="+mn-lt"/>
          <a:ea typeface="+mn-ea"/>
          <a:cs typeface="+mn-cs"/>
          <a:sym typeface="Gill Sans Light" charset="0"/>
        </a:defRPr>
      </a:lvl6pPr>
      <a:lvl7pPr marL="914400" algn="ctr" rtl="0" fontAlgn="base">
        <a:spcBef>
          <a:spcPct val="0"/>
        </a:spcBef>
        <a:spcAft>
          <a:spcPct val="0"/>
        </a:spcAft>
        <a:defRPr sz="3800">
          <a:solidFill>
            <a:schemeClr val="tx1"/>
          </a:solidFill>
          <a:latin typeface="+mn-lt"/>
          <a:ea typeface="+mn-ea"/>
          <a:cs typeface="+mn-cs"/>
          <a:sym typeface="Gill Sans Light" charset="0"/>
        </a:defRPr>
      </a:lvl7pPr>
      <a:lvl8pPr marL="1371600" algn="ctr" rtl="0" fontAlgn="base">
        <a:spcBef>
          <a:spcPct val="0"/>
        </a:spcBef>
        <a:spcAft>
          <a:spcPct val="0"/>
        </a:spcAft>
        <a:defRPr sz="3800">
          <a:solidFill>
            <a:schemeClr val="tx1"/>
          </a:solidFill>
          <a:latin typeface="+mn-lt"/>
          <a:ea typeface="+mn-ea"/>
          <a:cs typeface="+mn-cs"/>
          <a:sym typeface="Gill Sans Light" charset="0"/>
        </a:defRPr>
      </a:lvl8pPr>
      <a:lvl9pPr marL="1828800" algn="ctr" rtl="0" fontAlgn="base">
        <a:spcBef>
          <a:spcPct val="0"/>
        </a:spcBef>
        <a:spcAft>
          <a:spcPct val="0"/>
        </a:spcAft>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3" name="Rectangle 1">
            <a:extLst>
              <a:ext uri="{FF2B5EF4-FFF2-40B4-BE49-F238E27FC236}">
                <a16:creationId xmlns:a16="http://schemas.microsoft.com/office/drawing/2014/main" id="{73D0D77E-E247-452D-F373-6D557D60B4EC}"/>
              </a:ext>
            </a:extLst>
          </p:cNvPr>
          <p:cNvSpPr>
            <a:spLocks noGrp="1" noChangeArrowheads="1"/>
          </p:cNvSpPr>
          <p:nvPr>
            <p:ph type="title"/>
          </p:nvPr>
        </p:nvSpPr>
        <p:spPr bwMode="auto">
          <a:xfrm>
            <a:off x="355600" y="1384300"/>
            <a:ext cx="5892800" cy="3505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b" anchorCtr="0" compatLnSpc="1">
            <a:prstTxWarp prst="textNoShape">
              <a:avLst/>
            </a:prstTxWarp>
          </a:bodyPr>
          <a:lstStyle/>
          <a:p>
            <a:pPr lvl="0"/>
            <a:r>
              <a:rPr lang="en-US">
                <a:sym typeface="Gill Sans Light" charset="0"/>
              </a:rPr>
              <a:t>Click to edit Master title style</a:t>
            </a:r>
          </a:p>
        </p:txBody>
      </p:sp>
      <p:sp>
        <p:nvSpPr>
          <p:cNvPr id="3074" name="Rectangle 2">
            <a:extLst>
              <a:ext uri="{FF2B5EF4-FFF2-40B4-BE49-F238E27FC236}">
                <a16:creationId xmlns:a16="http://schemas.microsoft.com/office/drawing/2014/main" id="{54E2B622-DD25-D08D-49E6-A4AC355108E1}"/>
              </a:ext>
            </a:extLst>
          </p:cNvPr>
          <p:cNvSpPr>
            <a:spLocks noGrp="1" noChangeArrowheads="1"/>
          </p:cNvSpPr>
          <p:nvPr>
            <p:ph type="body" idx="1"/>
          </p:nvPr>
        </p:nvSpPr>
        <p:spPr bwMode="auto">
          <a:xfrm>
            <a:off x="355600" y="4876800"/>
            <a:ext cx="5892800" cy="1295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bodyPr>
          <a:lstStyle/>
          <a:p>
            <a:pPr lvl="0"/>
            <a:r>
              <a:rPr lang="en-US">
                <a:sym typeface="Gill Sans Light" charset="0"/>
              </a:rPr>
              <a:t>Click to edit Master text styles</a:t>
            </a:r>
          </a:p>
          <a:p>
            <a:pPr lvl="1"/>
            <a:r>
              <a:rPr lang="en-US">
                <a:sym typeface="Gill Sans Light" charset="0"/>
              </a:rPr>
              <a:t>Second level</a:t>
            </a:r>
          </a:p>
          <a:p>
            <a:pPr lvl="2"/>
            <a:r>
              <a:rPr lang="en-US">
                <a:sym typeface="Gill Sans Light" charset="0"/>
              </a:rPr>
              <a:t>Third level</a:t>
            </a:r>
          </a:p>
          <a:p>
            <a:pPr lvl="3"/>
            <a:r>
              <a:rPr lang="en-US">
                <a:sym typeface="Gill Sans Light" charset="0"/>
              </a:rPr>
              <a:t>Fourth level</a:t>
            </a:r>
          </a:p>
          <a:p>
            <a:pPr lvl="4"/>
            <a:r>
              <a:rPr lang="en-US">
                <a:sym typeface="Gill Sans Light" charset="0"/>
              </a:rPr>
              <a:t>Fifth level</a:t>
            </a: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42900" indent="-3429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1pPr>
      <a:lvl2pPr marL="742950" indent="-28575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2pPr>
      <a:lvl3pPr marL="11430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3pPr>
      <a:lvl4pPr marL="16002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4pPr>
      <a:lvl5pPr marL="20574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5pPr>
      <a:lvl6pPr marL="457200" algn="ctr" rtl="0" fontAlgn="base">
        <a:spcBef>
          <a:spcPct val="0"/>
        </a:spcBef>
        <a:spcAft>
          <a:spcPct val="0"/>
        </a:spcAft>
        <a:defRPr sz="3800">
          <a:solidFill>
            <a:schemeClr val="tx1"/>
          </a:solidFill>
          <a:latin typeface="+mn-lt"/>
          <a:ea typeface="+mn-ea"/>
          <a:cs typeface="+mn-cs"/>
          <a:sym typeface="Gill Sans Light" charset="0"/>
        </a:defRPr>
      </a:lvl6pPr>
      <a:lvl7pPr marL="914400" algn="ctr" rtl="0" fontAlgn="base">
        <a:spcBef>
          <a:spcPct val="0"/>
        </a:spcBef>
        <a:spcAft>
          <a:spcPct val="0"/>
        </a:spcAft>
        <a:defRPr sz="3800">
          <a:solidFill>
            <a:schemeClr val="tx1"/>
          </a:solidFill>
          <a:latin typeface="+mn-lt"/>
          <a:ea typeface="+mn-ea"/>
          <a:cs typeface="+mn-cs"/>
          <a:sym typeface="Gill Sans Light" charset="0"/>
        </a:defRPr>
      </a:lvl7pPr>
      <a:lvl8pPr marL="1371600" algn="ctr" rtl="0" fontAlgn="base">
        <a:spcBef>
          <a:spcPct val="0"/>
        </a:spcBef>
        <a:spcAft>
          <a:spcPct val="0"/>
        </a:spcAft>
        <a:defRPr sz="3800">
          <a:solidFill>
            <a:schemeClr val="tx1"/>
          </a:solidFill>
          <a:latin typeface="+mn-lt"/>
          <a:ea typeface="+mn-ea"/>
          <a:cs typeface="+mn-cs"/>
          <a:sym typeface="Gill Sans Light" charset="0"/>
        </a:defRPr>
      </a:lvl8pPr>
      <a:lvl9pPr marL="1828800" algn="ctr" rtl="0" fontAlgn="base">
        <a:spcBef>
          <a:spcPct val="0"/>
        </a:spcBef>
        <a:spcAft>
          <a:spcPct val="0"/>
        </a:spcAft>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7" name="Rectangle 1">
            <a:extLst>
              <a:ext uri="{FF2B5EF4-FFF2-40B4-BE49-F238E27FC236}">
                <a16:creationId xmlns:a16="http://schemas.microsoft.com/office/drawing/2014/main" id="{86F43512-0FBA-AAB9-2998-7D0CFDC3A78F}"/>
              </a:ext>
            </a:extLst>
          </p:cNvPr>
          <p:cNvSpPr>
            <a:spLocks noGrp="1" noChangeArrowheads="1"/>
          </p:cNvSpPr>
          <p:nvPr>
            <p:ph type="title"/>
          </p:nvPr>
        </p:nvSpPr>
        <p:spPr bwMode="auto">
          <a:xfrm>
            <a:off x="355600" y="1384300"/>
            <a:ext cx="5892800" cy="35052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b" anchorCtr="0" compatLnSpc="1">
            <a:prstTxWarp prst="textNoShape">
              <a:avLst/>
            </a:prstTxWarp>
          </a:bodyPr>
          <a:lstStyle/>
          <a:p>
            <a:pPr lvl="0"/>
            <a:r>
              <a:rPr lang="en-US">
                <a:sym typeface="Gill Sans Light" charset="0"/>
              </a:rPr>
              <a:t>Click to edit Master title style</a:t>
            </a:r>
          </a:p>
        </p:txBody>
      </p:sp>
      <p:sp>
        <p:nvSpPr>
          <p:cNvPr id="4098" name="Rectangle 2">
            <a:extLst>
              <a:ext uri="{FF2B5EF4-FFF2-40B4-BE49-F238E27FC236}">
                <a16:creationId xmlns:a16="http://schemas.microsoft.com/office/drawing/2014/main" id="{A80F94F7-A61C-D93C-5BBF-37DAEF4636D9}"/>
              </a:ext>
            </a:extLst>
          </p:cNvPr>
          <p:cNvSpPr>
            <a:spLocks noGrp="1" noChangeArrowheads="1"/>
          </p:cNvSpPr>
          <p:nvPr>
            <p:ph type="body" idx="1"/>
          </p:nvPr>
        </p:nvSpPr>
        <p:spPr bwMode="auto">
          <a:xfrm>
            <a:off x="355600" y="4876800"/>
            <a:ext cx="5892800" cy="1295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bodyPr>
          <a:lstStyle/>
          <a:p>
            <a:pPr lvl="0"/>
            <a:r>
              <a:rPr lang="en-US">
                <a:sym typeface="Gill Sans Light" charset="0"/>
              </a:rPr>
              <a:t>Click to edit Master text styles</a:t>
            </a:r>
          </a:p>
          <a:p>
            <a:pPr lvl="1"/>
            <a:r>
              <a:rPr lang="en-US">
                <a:sym typeface="Gill Sans Light" charset="0"/>
              </a:rPr>
              <a:t>Second level</a:t>
            </a:r>
          </a:p>
          <a:p>
            <a:pPr lvl="2"/>
            <a:r>
              <a:rPr lang="en-US">
                <a:sym typeface="Gill Sans Light" charset="0"/>
              </a:rPr>
              <a:t>Third level</a:t>
            </a:r>
          </a:p>
          <a:p>
            <a:pPr lvl="3"/>
            <a:r>
              <a:rPr lang="en-US">
                <a:sym typeface="Gill Sans Light" charset="0"/>
              </a:rPr>
              <a:t>Fourth level</a:t>
            </a:r>
          </a:p>
          <a:p>
            <a:pPr lvl="4"/>
            <a:r>
              <a:rPr lang="en-US">
                <a:sym typeface="Gill Sans Light" charset="0"/>
              </a:rPr>
              <a:t>Fifth level</a:t>
            </a:r>
          </a:p>
        </p:txBody>
      </p:sp>
    </p:spTree>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42900" indent="-3429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1pPr>
      <a:lvl2pPr marL="742950" indent="-28575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2pPr>
      <a:lvl3pPr marL="11430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3pPr>
      <a:lvl4pPr marL="16002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4pPr>
      <a:lvl5pPr marL="20574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5pPr>
      <a:lvl6pPr marL="457200" algn="ctr" rtl="0" fontAlgn="base">
        <a:spcBef>
          <a:spcPct val="0"/>
        </a:spcBef>
        <a:spcAft>
          <a:spcPct val="0"/>
        </a:spcAft>
        <a:defRPr sz="3800">
          <a:solidFill>
            <a:schemeClr val="tx1"/>
          </a:solidFill>
          <a:latin typeface="+mn-lt"/>
          <a:ea typeface="+mn-ea"/>
          <a:cs typeface="+mn-cs"/>
          <a:sym typeface="Gill Sans Light" charset="0"/>
        </a:defRPr>
      </a:lvl6pPr>
      <a:lvl7pPr marL="914400" algn="ctr" rtl="0" fontAlgn="base">
        <a:spcBef>
          <a:spcPct val="0"/>
        </a:spcBef>
        <a:spcAft>
          <a:spcPct val="0"/>
        </a:spcAft>
        <a:defRPr sz="3800">
          <a:solidFill>
            <a:schemeClr val="tx1"/>
          </a:solidFill>
          <a:latin typeface="+mn-lt"/>
          <a:ea typeface="+mn-ea"/>
          <a:cs typeface="+mn-cs"/>
          <a:sym typeface="Gill Sans Light" charset="0"/>
        </a:defRPr>
      </a:lvl7pPr>
      <a:lvl8pPr marL="1371600" algn="ctr" rtl="0" fontAlgn="base">
        <a:spcBef>
          <a:spcPct val="0"/>
        </a:spcBef>
        <a:spcAft>
          <a:spcPct val="0"/>
        </a:spcAft>
        <a:defRPr sz="3800">
          <a:solidFill>
            <a:schemeClr val="tx1"/>
          </a:solidFill>
          <a:latin typeface="+mn-lt"/>
          <a:ea typeface="+mn-ea"/>
          <a:cs typeface="+mn-cs"/>
          <a:sym typeface="Gill Sans Light" charset="0"/>
        </a:defRPr>
      </a:lvl8pPr>
      <a:lvl9pPr marL="1828800" algn="ctr" rtl="0" fontAlgn="base">
        <a:spcBef>
          <a:spcPct val="0"/>
        </a:spcBef>
        <a:spcAft>
          <a:spcPct val="0"/>
        </a:spcAft>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5121" name="Rectangle 1">
            <a:extLst>
              <a:ext uri="{FF2B5EF4-FFF2-40B4-BE49-F238E27FC236}">
                <a16:creationId xmlns:a16="http://schemas.microsoft.com/office/drawing/2014/main" id="{0F92B666-0AE8-3A0F-6EE6-5E86564555A0}"/>
              </a:ext>
            </a:extLst>
          </p:cNvPr>
          <p:cNvSpPr>
            <a:spLocks noGrp="1" noChangeArrowheads="1"/>
          </p:cNvSpPr>
          <p:nvPr>
            <p:ph type="title"/>
          </p:nvPr>
        </p:nvSpPr>
        <p:spPr bwMode="auto">
          <a:xfrm>
            <a:off x="355600" y="3225800"/>
            <a:ext cx="12293600" cy="330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title style</a:t>
            </a:r>
          </a:p>
        </p:txBody>
      </p:sp>
    </p:spTree>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42900" indent="-3429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1pPr>
      <a:lvl2pPr marL="742950" indent="-28575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2pPr>
      <a:lvl3pPr marL="11430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3pPr>
      <a:lvl4pPr marL="16002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4pPr>
      <a:lvl5pPr marL="20574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5pPr>
      <a:lvl6pPr marL="457200" algn="ctr" rtl="0" fontAlgn="base">
        <a:spcBef>
          <a:spcPct val="0"/>
        </a:spcBef>
        <a:spcAft>
          <a:spcPct val="0"/>
        </a:spcAft>
        <a:defRPr sz="3800">
          <a:solidFill>
            <a:schemeClr val="tx1"/>
          </a:solidFill>
          <a:latin typeface="+mn-lt"/>
          <a:ea typeface="+mn-ea"/>
          <a:cs typeface="+mn-cs"/>
          <a:sym typeface="Gill Sans Light" charset="0"/>
        </a:defRPr>
      </a:lvl6pPr>
      <a:lvl7pPr marL="914400" algn="ctr" rtl="0" fontAlgn="base">
        <a:spcBef>
          <a:spcPct val="0"/>
        </a:spcBef>
        <a:spcAft>
          <a:spcPct val="0"/>
        </a:spcAft>
        <a:defRPr sz="3800">
          <a:solidFill>
            <a:schemeClr val="tx1"/>
          </a:solidFill>
          <a:latin typeface="+mn-lt"/>
          <a:ea typeface="+mn-ea"/>
          <a:cs typeface="+mn-cs"/>
          <a:sym typeface="Gill Sans Light" charset="0"/>
        </a:defRPr>
      </a:lvl7pPr>
      <a:lvl8pPr marL="1371600" algn="ctr" rtl="0" fontAlgn="base">
        <a:spcBef>
          <a:spcPct val="0"/>
        </a:spcBef>
        <a:spcAft>
          <a:spcPct val="0"/>
        </a:spcAft>
        <a:defRPr sz="3800">
          <a:solidFill>
            <a:schemeClr val="tx1"/>
          </a:solidFill>
          <a:latin typeface="+mn-lt"/>
          <a:ea typeface="+mn-ea"/>
          <a:cs typeface="+mn-cs"/>
          <a:sym typeface="Gill Sans Light" charset="0"/>
        </a:defRPr>
      </a:lvl8pPr>
      <a:lvl9pPr marL="1828800" algn="ctr" rtl="0" fontAlgn="base">
        <a:spcBef>
          <a:spcPct val="0"/>
        </a:spcBef>
        <a:spcAft>
          <a:spcPct val="0"/>
        </a:spcAft>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6145" name="Rectangle 1">
            <a:extLst>
              <a:ext uri="{FF2B5EF4-FFF2-40B4-BE49-F238E27FC236}">
                <a16:creationId xmlns:a16="http://schemas.microsoft.com/office/drawing/2014/main" id="{8D3E2F12-363A-E74D-F5DB-10C50DCFB496}"/>
              </a:ext>
            </a:extLst>
          </p:cNvPr>
          <p:cNvSpPr>
            <a:spLocks noGrp="1" noChangeArrowheads="1"/>
          </p:cNvSpPr>
          <p:nvPr>
            <p:ph type="title"/>
          </p:nvPr>
        </p:nvSpPr>
        <p:spPr bwMode="auto">
          <a:xfrm>
            <a:off x="355600" y="7416800"/>
            <a:ext cx="12293600" cy="1282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title style</a:t>
            </a:r>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42900" indent="-3429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1pPr>
      <a:lvl2pPr marL="742950" indent="-28575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2pPr>
      <a:lvl3pPr marL="11430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3pPr>
      <a:lvl4pPr marL="16002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4pPr>
      <a:lvl5pPr marL="20574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5pPr>
      <a:lvl6pPr marL="457200" algn="ctr" rtl="0" fontAlgn="base">
        <a:spcBef>
          <a:spcPct val="0"/>
        </a:spcBef>
        <a:spcAft>
          <a:spcPct val="0"/>
        </a:spcAft>
        <a:defRPr sz="3800">
          <a:solidFill>
            <a:schemeClr val="tx1"/>
          </a:solidFill>
          <a:latin typeface="+mn-lt"/>
          <a:ea typeface="+mn-ea"/>
          <a:cs typeface="+mn-cs"/>
          <a:sym typeface="Gill Sans Light" charset="0"/>
        </a:defRPr>
      </a:lvl6pPr>
      <a:lvl7pPr marL="914400" algn="ctr" rtl="0" fontAlgn="base">
        <a:spcBef>
          <a:spcPct val="0"/>
        </a:spcBef>
        <a:spcAft>
          <a:spcPct val="0"/>
        </a:spcAft>
        <a:defRPr sz="3800">
          <a:solidFill>
            <a:schemeClr val="tx1"/>
          </a:solidFill>
          <a:latin typeface="+mn-lt"/>
          <a:ea typeface="+mn-ea"/>
          <a:cs typeface="+mn-cs"/>
          <a:sym typeface="Gill Sans Light" charset="0"/>
        </a:defRPr>
      </a:lvl7pPr>
      <a:lvl8pPr marL="1371600" algn="ctr" rtl="0" fontAlgn="base">
        <a:spcBef>
          <a:spcPct val="0"/>
        </a:spcBef>
        <a:spcAft>
          <a:spcPct val="0"/>
        </a:spcAft>
        <a:defRPr sz="3800">
          <a:solidFill>
            <a:schemeClr val="tx1"/>
          </a:solidFill>
          <a:latin typeface="+mn-lt"/>
          <a:ea typeface="+mn-ea"/>
          <a:cs typeface="+mn-cs"/>
          <a:sym typeface="Gill Sans Light" charset="0"/>
        </a:defRPr>
      </a:lvl8pPr>
      <a:lvl9pPr marL="1828800" algn="ctr" rtl="0" fontAlgn="base">
        <a:spcBef>
          <a:spcPct val="0"/>
        </a:spcBef>
        <a:spcAft>
          <a:spcPct val="0"/>
        </a:spcAft>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69" name="Rectangle 1">
            <a:extLst>
              <a:ext uri="{FF2B5EF4-FFF2-40B4-BE49-F238E27FC236}">
                <a16:creationId xmlns:a16="http://schemas.microsoft.com/office/drawing/2014/main" id="{04A39567-2C44-532E-25C6-040C66B71B0C}"/>
              </a:ext>
            </a:extLst>
          </p:cNvPr>
          <p:cNvSpPr>
            <a:spLocks noGrp="1" noChangeArrowheads="1"/>
          </p:cNvSpPr>
          <p:nvPr>
            <p:ph type="title"/>
          </p:nvPr>
        </p:nvSpPr>
        <p:spPr bwMode="auto">
          <a:xfrm>
            <a:off x="355600" y="7416800"/>
            <a:ext cx="12293600" cy="12827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title style</a:t>
            </a:r>
          </a:p>
        </p:txBody>
      </p:sp>
    </p:spTree>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 id="2147483741" r:id="rId10"/>
    <p:sldLayoutId id="2147483742"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42900" indent="-3429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1pPr>
      <a:lvl2pPr marL="742950" indent="-28575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2pPr>
      <a:lvl3pPr marL="11430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3pPr>
      <a:lvl4pPr marL="16002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4pPr>
      <a:lvl5pPr marL="20574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5pPr>
      <a:lvl6pPr marL="457200" algn="ctr" rtl="0" fontAlgn="base">
        <a:spcBef>
          <a:spcPct val="0"/>
        </a:spcBef>
        <a:spcAft>
          <a:spcPct val="0"/>
        </a:spcAft>
        <a:defRPr sz="3800">
          <a:solidFill>
            <a:schemeClr val="tx1"/>
          </a:solidFill>
          <a:latin typeface="+mn-lt"/>
          <a:ea typeface="+mn-ea"/>
          <a:cs typeface="+mn-cs"/>
          <a:sym typeface="Gill Sans Light" charset="0"/>
        </a:defRPr>
      </a:lvl6pPr>
      <a:lvl7pPr marL="914400" algn="ctr" rtl="0" fontAlgn="base">
        <a:spcBef>
          <a:spcPct val="0"/>
        </a:spcBef>
        <a:spcAft>
          <a:spcPct val="0"/>
        </a:spcAft>
        <a:defRPr sz="3800">
          <a:solidFill>
            <a:schemeClr val="tx1"/>
          </a:solidFill>
          <a:latin typeface="+mn-lt"/>
          <a:ea typeface="+mn-ea"/>
          <a:cs typeface="+mn-cs"/>
          <a:sym typeface="Gill Sans Light" charset="0"/>
        </a:defRPr>
      </a:lvl7pPr>
      <a:lvl8pPr marL="1371600" algn="ctr" rtl="0" fontAlgn="base">
        <a:spcBef>
          <a:spcPct val="0"/>
        </a:spcBef>
        <a:spcAft>
          <a:spcPct val="0"/>
        </a:spcAft>
        <a:defRPr sz="3800">
          <a:solidFill>
            <a:schemeClr val="tx1"/>
          </a:solidFill>
          <a:latin typeface="+mn-lt"/>
          <a:ea typeface="+mn-ea"/>
          <a:cs typeface="+mn-cs"/>
          <a:sym typeface="Gill Sans Light" charset="0"/>
        </a:defRPr>
      </a:lvl8pPr>
      <a:lvl9pPr marL="1828800" algn="ctr" rtl="0" fontAlgn="base">
        <a:spcBef>
          <a:spcPct val="0"/>
        </a:spcBef>
        <a:spcAft>
          <a:spcPct val="0"/>
        </a:spcAft>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8193" name="Rectangle 1">
            <a:extLst>
              <a:ext uri="{FF2B5EF4-FFF2-40B4-BE49-F238E27FC236}">
                <a16:creationId xmlns:a16="http://schemas.microsoft.com/office/drawing/2014/main" id="{610F636A-2CBC-1449-507B-B0D43078B38C}"/>
              </a:ext>
            </a:extLst>
          </p:cNvPr>
          <p:cNvSpPr>
            <a:spLocks noGrp="1" noChangeArrowheads="1"/>
          </p:cNvSpPr>
          <p:nvPr>
            <p:ph type="title"/>
          </p:nvPr>
        </p:nvSpPr>
        <p:spPr bwMode="auto">
          <a:xfrm>
            <a:off x="355600" y="254000"/>
            <a:ext cx="12293600" cy="2438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title style</a:t>
            </a:r>
          </a:p>
        </p:txBody>
      </p:sp>
      <p:sp>
        <p:nvSpPr>
          <p:cNvPr id="8194" name="Rectangle 2">
            <a:extLst>
              <a:ext uri="{FF2B5EF4-FFF2-40B4-BE49-F238E27FC236}">
                <a16:creationId xmlns:a16="http://schemas.microsoft.com/office/drawing/2014/main" id="{862B8346-59DA-C0F9-E255-5B94191E1488}"/>
              </a:ext>
            </a:extLst>
          </p:cNvPr>
          <p:cNvSpPr>
            <a:spLocks noGrp="1" noChangeArrowheads="1"/>
          </p:cNvSpPr>
          <p:nvPr>
            <p:ph type="body" idx="1"/>
          </p:nvPr>
        </p:nvSpPr>
        <p:spPr bwMode="auto">
          <a:xfrm>
            <a:off x="355600" y="3187700"/>
            <a:ext cx="12293600" cy="584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text styles</a:t>
            </a:r>
          </a:p>
          <a:p>
            <a:pPr lvl="1"/>
            <a:r>
              <a:rPr lang="en-US">
                <a:sym typeface="Gill Sans Light" charset="0"/>
              </a:rPr>
              <a:t>Second level</a:t>
            </a:r>
          </a:p>
          <a:p>
            <a:pPr lvl="2"/>
            <a:r>
              <a:rPr lang="en-US">
                <a:sym typeface="Gill Sans Light" charset="0"/>
              </a:rPr>
              <a:t>Third level</a:t>
            </a:r>
          </a:p>
          <a:p>
            <a:pPr lvl="3"/>
            <a:r>
              <a:rPr lang="en-US">
                <a:sym typeface="Gill Sans Light" charset="0"/>
              </a:rPr>
              <a:t>Fourth level</a:t>
            </a:r>
          </a:p>
          <a:p>
            <a:pPr lvl="4"/>
            <a:r>
              <a:rPr lang="en-US">
                <a:sym typeface="Gill Sans Light" charset="0"/>
              </a:rPr>
              <a:t>Fifth level</a:t>
            </a:r>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04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1pPr>
      <a:lvl2pPr marL="635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2pPr>
      <a:lvl3pPr marL="1016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3pPr>
      <a:lvl4pPr marL="1397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4pPr>
      <a:lvl5pPr marL="1778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5pPr>
      <a:lvl6pPr marL="22352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6pPr>
      <a:lvl7pPr marL="26924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7pPr>
      <a:lvl8pPr marL="31496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8pPr>
      <a:lvl9pPr marL="36068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217" name="Rectangle 1">
            <a:extLst>
              <a:ext uri="{FF2B5EF4-FFF2-40B4-BE49-F238E27FC236}">
                <a16:creationId xmlns:a16="http://schemas.microsoft.com/office/drawing/2014/main" id="{0FFF1EFE-2E3A-ACDD-359F-00512EB71141}"/>
              </a:ext>
            </a:extLst>
          </p:cNvPr>
          <p:cNvSpPr>
            <a:spLocks noGrp="1" noChangeArrowheads="1"/>
          </p:cNvSpPr>
          <p:nvPr>
            <p:ph type="title"/>
          </p:nvPr>
        </p:nvSpPr>
        <p:spPr bwMode="auto">
          <a:xfrm>
            <a:off x="355600" y="6832600"/>
            <a:ext cx="12293600" cy="12573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b" anchorCtr="0" compatLnSpc="1">
            <a:prstTxWarp prst="textNoShape">
              <a:avLst/>
            </a:prstTxWarp>
          </a:bodyPr>
          <a:lstStyle/>
          <a:p>
            <a:pPr lvl="0"/>
            <a:r>
              <a:rPr lang="en-US">
                <a:sym typeface="Gill Sans Light" charset="0"/>
              </a:rPr>
              <a:t>Click to edit Master title style</a:t>
            </a:r>
          </a:p>
        </p:txBody>
      </p:sp>
      <p:sp>
        <p:nvSpPr>
          <p:cNvPr id="9218" name="Rectangle 2">
            <a:extLst>
              <a:ext uri="{FF2B5EF4-FFF2-40B4-BE49-F238E27FC236}">
                <a16:creationId xmlns:a16="http://schemas.microsoft.com/office/drawing/2014/main" id="{1DDEF5A5-9231-B6AF-A737-77B50B26C07C}"/>
              </a:ext>
            </a:extLst>
          </p:cNvPr>
          <p:cNvSpPr>
            <a:spLocks noGrp="1" noChangeArrowheads="1"/>
          </p:cNvSpPr>
          <p:nvPr>
            <p:ph type="body" idx="1"/>
          </p:nvPr>
        </p:nvSpPr>
        <p:spPr bwMode="auto">
          <a:xfrm>
            <a:off x="355600" y="8077200"/>
            <a:ext cx="12293600" cy="12065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bodyPr>
          <a:lstStyle/>
          <a:p>
            <a:pPr lvl="0"/>
            <a:r>
              <a:rPr lang="en-US">
                <a:sym typeface="Gill Sans Light" charset="0"/>
              </a:rPr>
              <a:t>Click to edit Master text styles</a:t>
            </a:r>
          </a:p>
          <a:p>
            <a:pPr lvl="1"/>
            <a:r>
              <a:rPr lang="en-US">
                <a:sym typeface="Gill Sans Light" charset="0"/>
              </a:rPr>
              <a:t>Second level</a:t>
            </a:r>
          </a:p>
          <a:p>
            <a:pPr lvl="2"/>
            <a:r>
              <a:rPr lang="en-US">
                <a:sym typeface="Gill Sans Light" charset="0"/>
              </a:rPr>
              <a:t>Third level</a:t>
            </a:r>
          </a:p>
          <a:p>
            <a:pPr lvl="3"/>
            <a:r>
              <a:rPr lang="en-US">
                <a:sym typeface="Gill Sans Light" charset="0"/>
              </a:rPr>
              <a:t>Fourth level</a:t>
            </a:r>
          </a:p>
          <a:p>
            <a:pPr lvl="4"/>
            <a:r>
              <a:rPr lang="en-US">
                <a:sym typeface="Gill Sans Light" charset="0"/>
              </a:rPr>
              <a:t>Fifth level</a:t>
            </a:r>
          </a:p>
        </p:txBody>
      </p:sp>
    </p:spTree>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42900" indent="-3429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1pPr>
      <a:lvl2pPr marL="742950" indent="-28575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2pPr>
      <a:lvl3pPr marL="11430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3pPr>
      <a:lvl4pPr marL="16002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4pPr>
      <a:lvl5pPr marL="2057400" indent="-228600" algn="ctr" rtl="0" eaLnBrk="0" fontAlgn="base" hangingPunct="0">
        <a:spcBef>
          <a:spcPct val="0"/>
        </a:spcBef>
        <a:spcAft>
          <a:spcPct val="0"/>
        </a:spcAft>
        <a:defRPr sz="3800">
          <a:solidFill>
            <a:schemeClr val="tx1"/>
          </a:solidFill>
          <a:latin typeface="+mn-lt"/>
          <a:ea typeface="+mn-ea"/>
          <a:cs typeface="+mn-cs"/>
          <a:sym typeface="Gill Sans Light" panose="020B0502020104020203" pitchFamily="34" charset="-79"/>
        </a:defRPr>
      </a:lvl5pPr>
      <a:lvl6pPr marL="457200" algn="ctr" rtl="0" fontAlgn="base">
        <a:spcBef>
          <a:spcPct val="0"/>
        </a:spcBef>
        <a:spcAft>
          <a:spcPct val="0"/>
        </a:spcAft>
        <a:defRPr sz="3800">
          <a:solidFill>
            <a:schemeClr val="tx1"/>
          </a:solidFill>
          <a:latin typeface="+mn-lt"/>
          <a:ea typeface="+mn-ea"/>
          <a:cs typeface="+mn-cs"/>
          <a:sym typeface="Gill Sans Light" charset="0"/>
        </a:defRPr>
      </a:lvl6pPr>
      <a:lvl7pPr marL="914400" algn="ctr" rtl="0" fontAlgn="base">
        <a:spcBef>
          <a:spcPct val="0"/>
        </a:spcBef>
        <a:spcAft>
          <a:spcPct val="0"/>
        </a:spcAft>
        <a:defRPr sz="3800">
          <a:solidFill>
            <a:schemeClr val="tx1"/>
          </a:solidFill>
          <a:latin typeface="+mn-lt"/>
          <a:ea typeface="+mn-ea"/>
          <a:cs typeface="+mn-cs"/>
          <a:sym typeface="Gill Sans Light" charset="0"/>
        </a:defRPr>
      </a:lvl7pPr>
      <a:lvl8pPr marL="1371600" algn="ctr" rtl="0" fontAlgn="base">
        <a:spcBef>
          <a:spcPct val="0"/>
        </a:spcBef>
        <a:spcAft>
          <a:spcPct val="0"/>
        </a:spcAft>
        <a:defRPr sz="3800">
          <a:solidFill>
            <a:schemeClr val="tx1"/>
          </a:solidFill>
          <a:latin typeface="+mn-lt"/>
          <a:ea typeface="+mn-ea"/>
          <a:cs typeface="+mn-cs"/>
          <a:sym typeface="Gill Sans Light" charset="0"/>
        </a:defRPr>
      </a:lvl8pPr>
      <a:lvl9pPr marL="1828800" algn="ctr" rtl="0" fontAlgn="base">
        <a:spcBef>
          <a:spcPct val="0"/>
        </a:spcBef>
        <a:spcAft>
          <a:spcPct val="0"/>
        </a:spcAft>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41" name="Rectangle 1">
            <a:extLst>
              <a:ext uri="{FF2B5EF4-FFF2-40B4-BE49-F238E27FC236}">
                <a16:creationId xmlns:a16="http://schemas.microsoft.com/office/drawing/2014/main" id="{07DCE851-EEF4-72AB-4E82-DD776A2CF02D}"/>
              </a:ext>
            </a:extLst>
          </p:cNvPr>
          <p:cNvSpPr>
            <a:spLocks noGrp="1" noChangeArrowheads="1"/>
          </p:cNvSpPr>
          <p:nvPr>
            <p:ph type="title"/>
          </p:nvPr>
        </p:nvSpPr>
        <p:spPr bwMode="auto">
          <a:xfrm>
            <a:off x="355600" y="254000"/>
            <a:ext cx="12293600" cy="2438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title style</a:t>
            </a:r>
          </a:p>
        </p:txBody>
      </p:sp>
      <p:sp>
        <p:nvSpPr>
          <p:cNvPr id="10242" name="Rectangle 2">
            <a:extLst>
              <a:ext uri="{FF2B5EF4-FFF2-40B4-BE49-F238E27FC236}">
                <a16:creationId xmlns:a16="http://schemas.microsoft.com/office/drawing/2014/main" id="{6B2761CE-FCF4-2F6F-270A-9A894C5E919A}"/>
              </a:ext>
            </a:extLst>
          </p:cNvPr>
          <p:cNvSpPr>
            <a:spLocks noGrp="1" noChangeArrowheads="1"/>
          </p:cNvSpPr>
          <p:nvPr>
            <p:ph type="body" idx="1"/>
          </p:nvPr>
        </p:nvSpPr>
        <p:spPr bwMode="auto">
          <a:xfrm>
            <a:off x="6756400" y="3187700"/>
            <a:ext cx="5892800" cy="584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text styles</a:t>
            </a:r>
          </a:p>
          <a:p>
            <a:pPr lvl="1"/>
            <a:r>
              <a:rPr lang="en-US">
                <a:sym typeface="Gill Sans Light" charset="0"/>
              </a:rPr>
              <a:t>Second level</a:t>
            </a:r>
          </a:p>
          <a:p>
            <a:pPr lvl="2"/>
            <a:r>
              <a:rPr lang="en-US">
                <a:sym typeface="Gill Sans Light" charset="0"/>
              </a:rPr>
              <a:t>Third level</a:t>
            </a:r>
          </a:p>
          <a:p>
            <a:pPr lvl="3"/>
            <a:r>
              <a:rPr lang="en-US">
                <a:sym typeface="Gill Sans Light" charset="0"/>
              </a:rPr>
              <a:t>Fourth level</a:t>
            </a:r>
          </a:p>
          <a:p>
            <a:pPr lvl="4"/>
            <a:r>
              <a:rPr lang="en-US">
                <a:sym typeface="Gill Sans Light" charset="0"/>
              </a:rPr>
              <a:t>Fifth level</a:t>
            </a:r>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04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1pPr>
      <a:lvl2pPr marL="635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2pPr>
      <a:lvl3pPr marL="1016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3pPr>
      <a:lvl4pPr marL="1397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4pPr>
      <a:lvl5pPr marL="1778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5pPr>
      <a:lvl6pPr marL="22352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6pPr>
      <a:lvl7pPr marL="26924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7pPr>
      <a:lvl8pPr marL="31496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8pPr>
      <a:lvl9pPr marL="36068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1265" name="Rectangle 1">
            <a:extLst>
              <a:ext uri="{FF2B5EF4-FFF2-40B4-BE49-F238E27FC236}">
                <a16:creationId xmlns:a16="http://schemas.microsoft.com/office/drawing/2014/main" id="{EB678854-3520-45FA-B3AD-117A784E6561}"/>
              </a:ext>
            </a:extLst>
          </p:cNvPr>
          <p:cNvSpPr>
            <a:spLocks noGrp="1" noChangeArrowheads="1"/>
          </p:cNvSpPr>
          <p:nvPr>
            <p:ph type="title"/>
          </p:nvPr>
        </p:nvSpPr>
        <p:spPr bwMode="auto">
          <a:xfrm>
            <a:off x="355600" y="254000"/>
            <a:ext cx="12293600" cy="2438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title style</a:t>
            </a:r>
          </a:p>
        </p:txBody>
      </p:sp>
      <p:sp>
        <p:nvSpPr>
          <p:cNvPr id="11266" name="Rectangle 2">
            <a:extLst>
              <a:ext uri="{FF2B5EF4-FFF2-40B4-BE49-F238E27FC236}">
                <a16:creationId xmlns:a16="http://schemas.microsoft.com/office/drawing/2014/main" id="{A23E295D-2C9D-2F18-2BE5-AF7D23591BC1}"/>
              </a:ext>
            </a:extLst>
          </p:cNvPr>
          <p:cNvSpPr>
            <a:spLocks noGrp="1" noChangeArrowheads="1"/>
          </p:cNvSpPr>
          <p:nvPr>
            <p:ph type="body" idx="1"/>
          </p:nvPr>
        </p:nvSpPr>
        <p:spPr bwMode="auto">
          <a:xfrm>
            <a:off x="355600" y="3187700"/>
            <a:ext cx="12293600" cy="584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t" anchorCtr="0" compatLnSpc="1">
            <a:prstTxWarp prst="textNoShape">
              <a:avLst/>
            </a:prstTxWarp>
          </a:bodyPr>
          <a:lstStyle/>
          <a:p>
            <a:pPr lvl="0"/>
            <a:r>
              <a:rPr lang="en-US">
                <a:sym typeface="Gill Sans Light" charset="0"/>
              </a:rPr>
              <a:t>Click to edit Master text styles</a:t>
            </a:r>
          </a:p>
          <a:p>
            <a:pPr lvl="1"/>
            <a:r>
              <a:rPr lang="en-US">
                <a:sym typeface="Gill Sans Light" charset="0"/>
              </a:rPr>
              <a:t>Second level</a:t>
            </a:r>
          </a:p>
          <a:p>
            <a:pPr lvl="2"/>
            <a:r>
              <a:rPr lang="en-US">
                <a:sym typeface="Gill Sans Light" charset="0"/>
              </a:rPr>
              <a:t>Third level</a:t>
            </a:r>
          </a:p>
          <a:p>
            <a:pPr lvl="3"/>
            <a:r>
              <a:rPr lang="en-US">
                <a:sym typeface="Gill Sans Light" charset="0"/>
              </a:rPr>
              <a:t>Fourth level</a:t>
            </a:r>
          </a:p>
          <a:p>
            <a:pPr lvl="4"/>
            <a:r>
              <a:rPr lang="en-US">
                <a:sym typeface="Gill Sans Light" charset="0"/>
              </a:rPr>
              <a:t>Fifth level</a:t>
            </a:r>
          </a:p>
        </p:txBody>
      </p:sp>
    </p:spTree>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04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1pPr>
      <a:lvl2pPr marL="635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2pPr>
      <a:lvl3pPr marL="1016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3pPr>
      <a:lvl4pPr marL="1397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4pPr>
      <a:lvl5pPr marL="1778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5pPr>
      <a:lvl6pPr marL="22352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6pPr>
      <a:lvl7pPr marL="26924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7pPr>
      <a:lvl8pPr marL="31496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8pPr>
      <a:lvl9pPr marL="36068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2289" name="Rectangle 1">
            <a:extLst>
              <a:ext uri="{FF2B5EF4-FFF2-40B4-BE49-F238E27FC236}">
                <a16:creationId xmlns:a16="http://schemas.microsoft.com/office/drawing/2014/main" id="{A87AC162-4303-AC98-B042-0B4CCA91D34E}"/>
              </a:ext>
            </a:extLst>
          </p:cNvPr>
          <p:cNvSpPr>
            <a:spLocks noGrp="1" noChangeArrowheads="1"/>
          </p:cNvSpPr>
          <p:nvPr>
            <p:ph type="title"/>
          </p:nvPr>
        </p:nvSpPr>
        <p:spPr bwMode="auto">
          <a:xfrm>
            <a:off x="355600" y="254000"/>
            <a:ext cx="12293600" cy="2438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title style</a:t>
            </a:r>
          </a:p>
        </p:txBody>
      </p:sp>
      <p:sp>
        <p:nvSpPr>
          <p:cNvPr id="12290" name="Rectangle 2">
            <a:extLst>
              <a:ext uri="{FF2B5EF4-FFF2-40B4-BE49-F238E27FC236}">
                <a16:creationId xmlns:a16="http://schemas.microsoft.com/office/drawing/2014/main" id="{7236EDDC-9B5D-BB94-A676-07F6106F38C9}"/>
              </a:ext>
            </a:extLst>
          </p:cNvPr>
          <p:cNvSpPr>
            <a:spLocks noGrp="1" noChangeArrowheads="1"/>
          </p:cNvSpPr>
          <p:nvPr>
            <p:ph type="body" idx="1"/>
          </p:nvPr>
        </p:nvSpPr>
        <p:spPr bwMode="auto">
          <a:xfrm>
            <a:off x="355600" y="3187700"/>
            <a:ext cx="5892800" cy="584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text styles</a:t>
            </a:r>
          </a:p>
          <a:p>
            <a:pPr lvl="1"/>
            <a:r>
              <a:rPr lang="en-US">
                <a:sym typeface="Gill Sans Light" charset="0"/>
              </a:rPr>
              <a:t>Second level</a:t>
            </a:r>
          </a:p>
          <a:p>
            <a:pPr lvl="2"/>
            <a:r>
              <a:rPr lang="en-US">
                <a:sym typeface="Gill Sans Light" charset="0"/>
              </a:rPr>
              <a:t>Third level</a:t>
            </a:r>
          </a:p>
          <a:p>
            <a:pPr lvl="3"/>
            <a:r>
              <a:rPr lang="en-US">
                <a:sym typeface="Gill Sans Light" charset="0"/>
              </a:rPr>
              <a:t>Fourth level</a:t>
            </a:r>
          </a:p>
          <a:p>
            <a:pPr lvl="4"/>
            <a:r>
              <a:rPr lang="en-US">
                <a:sym typeface="Gill Sans Light" charset="0"/>
              </a:rPr>
              <a:t>Fifth level</a:t>
            </a:r>
          </a:p>
        </p:txBody>
      </p:sp>
    </p:spTree>
  </p:cSld>
  <p:clrMap bg1="lt1" tx1="dk1" bg2="lt2" tx2="dk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04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1pPr>
      <a:lvl2pPr marL="635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2pPr>
      <a:lvl3pPr marL="1016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3pPr>
      <a:lvl4pPr marL="1397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4pPr>
      <a:lvl5pPr marL="1778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5pPr>
      <a:lvl6pPr marL="22352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6pPr>
      <a:lvl7pPr marL="26924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7pPr>
      <a:lvl8pPr marL="31496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8pPr>
      <a:lvl9pPr marL="36068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3313" name="Rectangle 1">
            <a:extLst>
              <a:ext uri="{FF2B5EF4-FFF2-40B4-BE49-F238E27FC236}">
                <a16:creationId xmlns:a16="http://schemas.microsoft.com/office/drawing/2014/main" id="{815ECCB8-83D5-7480-1A0A-B995E29AF565}"/>
              </a:ext>
            </a:extLst>
          </p:cNvPr>
          <p:cNvSpPr>
            <a:spLocks noGrp="1" noChangeArrowheads="1"/>
          </p:cNvSpPr>
          <p:nvPr>
            <p:ph type="title"/>
          </p:nvPr>
        </p:nvSpPr>
        <p:spPr bwMode="auto">
          <a:xfrm>
            <a:off x="355600" y="254000"/>
            <a:ext cx="12293600" cy="2438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title style</a:t>
            </a:r>
          </a:p>
        </p:txBody>
      </p:sp>
      <p:sp>
        <p:nvSpPr>
          <p:cNvPr id="13314" name="Rectangle 2">
            <a:extLst>
              <a:ext uri="{FF2B5EF4-FFF2-40B4-BE49-F238E27FC236}">
                <a16:creationId xmlns:a16="http://schemas.microsoft.com/office/drawing/2014/main" id="{2D502BD6-9DBD-ED74-D51A-CD94189B8981}"/>
              </a:ext>
            </a:extLst>
          </p:cNvPr>
          <p:cNvSpPr>
            <a:spLocks noGrp="1" noChangeArrowheads="1"/>
          </p:cNvSpPr>
          <p:nvPr>
            <p:ph type="body" idx="1"/>
          </p:nvPr>
        </p:nvSpPr>
        <p:spPr bwMode="auto">
          <a:xfrm>
            <a:off x="355600" y="3187700"/>
            <a:ext cx="5892800" cy="58420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text styles</a:t>
            </a:r>
          </a:p>
          <a:p>
            <a:pPr lvl="1"/>
            <a:r>
              <a:rPr lang="en-US">
                <a:sym typeface="Gill Sans Light" charset="0"/>
              </a:rPr>
              <a:t>Second level</a:t>
            </a:r>
          </a:p>
          <a:p>
            <a:pPr lvl="2"/>
            <a:r>
              <a:rPr lang="en-US">
                <a:sym typeface="Gill Sans Light" charset="0"/>
              </a:rPr>
              <a:t>Third level</a:t>
            </a:r>
          </a:p>
          <a:p>
            <a:pPr lvl="3"/>
            <a:r>
              <a:rPr lang="en-US">
                <a:sym typeface="Gill Sans Light" charset="0"/>
              </a:rPr>
              <a:t>Fourth level</a:t>
            </a:r>
          </a:p>
          <a:p>
            <a:pPr lvl="4"/>
            <a:r>
              <a:rPr lang="en-US">
                <a:sym typeface="Gill Sans Light" charset="0"/>
              </a:rPr>
              <a:t>Fifth level</a:t>
            </a:r>
          </a:p>
        </p:txBody>
      </p:sp>
    </p:spTree>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04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1pPr>
      <a:lvl2pPr marL="635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2pPr>
      <a:lvl3pPr marL="1016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3pPr>
      <a:lvl4pPr marL="1397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4pPr>
      <a:lvl5pPr marL="17780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5pPr>
      <a:lvl6pPr marL="22352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6pPr>
      <a:lvl7pPr marL="26924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7pPr>
      <a:lvl8pPr marL="31496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8pPr>
      <a:lvl9pPr marL="36068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4337" name="Rectangle 1">
            <a:extLst>
              <a:ext uri="{FF2B5EF4-FFF2-40B4-BE49-F238E27FC236}">
                <a16:creationId xmlns:a16="http://schemas.microsoft.com/office/drawing/2014/main" id="{FB1199F8-50A3-C235-6114-683AA6503F45}"/>
              </a:ext>
            </a:extLst>
          </p:cNvPr>
          <p:cNvSpPr>
            <a:spLocks noGrp="1" noChangeArrowheads="1"/>
          </p:cNvSpPr>
          <p:nvPr>
            <p:ph type="body" idx="1"/>
          </p:nvPr>
        </p:nvSpPr>
        <p:spPr bwMode="auto">
          <a:xfrm>
            <a:off x="355600" y="254000"/>
            <a:ext cx="12293600" cy="92329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text styles</a:t>
            </a:r>
          </a:p>
          <a:p>
            <a:pPr lvl="1"/>
            <a:r>
              <a:rPr lang="en-US">
                <a:sym typeface="Gill Sans Light" charset="0"/>
              </a:rPr>
              <a:t>Second level</a:t>
            </a:r>
          </a:p>
          <a:p>
            <a:pPr lvl="2"/>
            <a:r>
              <a:rPr lang="en-US">
                <a:sym typeface="Gill Sans Light" charset="0"/>
              </a:rPr>
              <a:t>Third level</a:t>
            </a:r>
          </a:p>
          <a:p>
            <a:pPr lvl="3"/>
            <a:r>
              <a:rPr lang="en-US">
                <a:sym typeface="Gill Sans Light" charset="0"/>
              </a:rPr>
              <a:t>Fourth level</a:t>
            </a:r>
          </a:p>
          <a:p>
            <a:pPr lvl="4"/>
            <a:r>
              <a:rPr lang="en-US">
                <a:sym typeface="Gill Sans Light" charset="0"/>
              </a:rPr>
              <a:t>Fifth level</a:t>
            </a:r>
          </a:p>
        </p:txBody>
      </p:sp>
    </p:spTree>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048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1pPr>
      <a:lvl2pPr marL="6350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2pPr>
      <a:lvl3pPr marL="10160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3pPr>
      <a:lvl4pPr marL="13970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4pPr>
      <a:lvl5pPr marL="17780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5pPr>
      <a:lvl6pPr marL="2235200" indent="-304800" algn="l" rtl="0" fontAlgn="base">
        <a:lnSpc>
          <a:spcPct val="120000"/>
        </a:lnSpc>
        <a:spcBef>
          <a:spcPts val="3800"/>
        </a:spcBef>
        <a:spcAft>
          <a:spcPct val="0"/>
        </a:spcAft>
        <a:buClr>
          <a:srgbClr val="414141"/>
        </a:buClr>
        <a:buSzPct val="81000"/>
        <a:buFont typeface="Gill Sans Light" charset="0"/>
        <a:buChar char="•"/>
        <a:defRPr sz="4600">
          <a:solidFill>
            <a:schemeClr val="tx1"/>
          </a:solidFill>
          <a:latin typeface="+mn-lt"/>
          <a:ea typeface="+mn-ea"/>
          <a:cs typeface="+mn-cs"/>
          <a:sym typeface="Gill Sans Light" charset="0"/>
        </a:defRPr>
      </a:lvl6pPr>
      <a:lvl7pPr marL="2692400" indent="-304800" algn="l" rtl="0" fontAlgn="base">
        <a:lnSpc>
          <a:spcPct val="120000"/>
        </a:lnSpc>
        <a:spcBef>
          <a:spcPts val="3800"/>
        </a:spcBef>
        <a:spcAft>
          <a:spcPct val="0"/>
        </a:spcAft>
        <a:buClr>
          <a:srgbClr val="414141"/>
        </a:buClr>
        <a:buSzPct val="81000"/>
        <a:buFont typeface="Gill Sans Light" charset="0"/>
        <a:buChar char="•"/>
        <a:defRPr sz="4600">
          <a:solidFill>
            <a:schemeClr val="tx1"/>
          </a:solidFill>
          <a:latin typeface="+mn-lt"/>
          <a:ea typeface="+mn-ea"/>
          <a:cs typeface="+mn-cs"/>
          <a:sym typeface="Gill Sans Light" charset="0"/>
        </a:defRPr>
      </a:lvl7pPr>
      <a:lvl8pPr marL="3149600" indent="-304800" algn="l" rtl="0" fontAlgn="base">
        <a:lnSpc>
          <a:spcPct val="120000"/>
        </a:lnSpc>
        <a:spcBef>
          <a:spcPts val="3800"/>
        </a:spcBef>
        <a:spcAft>
          <a:spcPct val="0"/>
        </a:spcAft>
        <a:buClr>
          <a:srgbClr val="414141"/>
        </a:buClr>
        <a:buSzPct val="81000"/>
        <a:buFont typeface="Gill Sans Light" charset="0"/>
        <a:buChar char="•"/>
        <a:defRPr sz="4600">
          <a:solidFill>
            <a:schemeClr val="tx1"/>
          </a:solidFill>
          <a:latin typeface="+mn-lt"/>
          <a:ea typeface="+mn-ea"/>
          <a:cs typeface="+mn-cs"/>
          <a:sym typeface="Gill Sans Light" charset="0"/>
        </a:defRPr>
      </a:lvl8pPr>
      <a:lvl9pPr marL="3606800" indent="-304800" algn="l" rtl="0" fontAlgn="base">
        <a:lnSpc>
          <a:spcPct val="120000"/>
        </a:lnSpc>
        <a:spcBef>
          <a:spcPts val="3800"/>
        </a:spcBef>
        <a:spcAft>
          <a:spcPct val="0"/>
        </a:spcAft>
        <a:buClr>
          <a:srgbClr val="414141"/>
        </a:buClr>
        <a:buSzPct val="81000"/>
        <a:buFont typeface="Gill Sans Light" charset="0"/>
        <a:buChar char="•"/>
        <a:defRPr sz="46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20" r:id="rId1"/>
    <p:sldLayoutId id="2147483821" r:id="rId2"/>
    <p:sldLayoutId id="2147483822" r:id="rId3"/>
    <p:sldLayoutId id="2147483823" r:id="rId4"/>
    <p:sldLayoutId id="2147483824" r:id="rId5"/>
    <p:sldLayoutId id="2147483825" r:id="rId6"/>
    <p:sldLayoutId id="2147483826" r:id="rId7"/>
    <p:sldLayoutId id="2147483827" r:id="rId8"/>
    <p:sldLayoutId id="2147483828" r:id="rId9"/>
    <p:sldLayoutId id="2147483829" r:id="rId10"/>
    <p:sldLayoutId id="2147483830"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048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1pPr>
      <a:lvl2pPr marL="6858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2pPr>
      <a:lvl3pPr marL="10668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3pPr>
      <a:lvl4pPr marL="14478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4pPr>
      <a:lvl5pPr marL="18288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5pPr>
      <a:lvl6pPr marL="2286000" indent="-304800" algn="l" rtl="0" fontAlgn="base">
        <a:lnSpc>
          <a:spcPct val="120000"/>
        </a:lnSpc>
        <a:spcBef>
          <a:spcPts val="3800"/>
        </a:spcBef>
        <a:spcAft>
          <a:spcPct val="0"/>
        </a:spcAft>
        <a:buClr>
          <a:srgbClr val="414141"/>
        </a:buClr>
        <a:buSzPct val="81000"/>
        <a:buFont typeface="Gill Sans Light" charset="0"/>
        <a:buChar char="•"/>
        <a:defRPr sz="4600">
          <a:solidFill>
            <a:schemeClr val="tx1"/>
          </a:solidFill>
          <a:latin typeface="+mn-lt"/>
          <a:ea typeface="+mn-ea"/>
          <a:cs typeface="+mn-cs"/>
          <a:sym typeface="Gill Sans Light" charset="0"/>
        </a:defRPr>
      </a:lvl6pPr>
      <a:lvl7pPr marL="2743200" indent="-304800" algn="l" rtl="0" fontAlgn="base">
        <a:lnSpc>
          <a:spcPct val="120000"/>
        </a:lnSpc>
        <a:spcBef>
          <a:spcPts val="3800"/>
        </a:spcBef>
        <a:spcAft>
          <a:spcPct val="0"/>
        </a:spcAft>
        <a:buClr>
          <a:srgbClr val="414141"/>
        </a:buClr>
        <a:buSzPct val="81000"/>
        <a:buFont typeface="Gill Sans Light" charset="0"/>
        <a:buChar char="•"/>
        <a:defRPr sz="4600">
          <a:solidFill>
            <a:schemeClr val="tx1"/>
          </a:solidFill>
          <a:latin typeface="+mn-lt"/>
          <a:ea typeface="+mn-ea"/>
          <a:cs typeface="+mn-cs"/>
          <a:sym typeface="Gill Sans Light" charset="0"/>
        </a:defRPr>
      </a:lvl7pPr>
      <a:lvl8pPr marL="3200400" indent="-304800" algn="l" rtl="0" fontAlgn="base">
        <a:lnSpc>
          <a:spcPct val="120000"/>
        </a:lnSpc>
        <a:spcBef>
          <a:spcPts val="3800"/>
        </a:spcBef>
        <a:spcAft>
          <a:spcPct val="0"/>
        </a:spcAft>
        <a:buClr>
          <a:srgbClr val="414141"/>
        </a:buClr>
        <a:buSzPct val="81000"/>
        <a:buFont typeface="Gill Sans Light" charset="0"/>
        <a:buChar char="•"/>
        <a:defRPr sz="4600">
          <a:solidFill>
            <a:schemeClr val="tx1"/>
          </a:solidFill>
          <a:latin typeface="+mn-lt"/>
          <a:ea typeface="+mn-ea"/>
          <a:cs typeface="+mn-cs"/>
          <a:sym typeface="Gill Sans Light" charset="0"/>
        </a:defRPr>
      </a:lvl8pPr>
      <a:lvl9pPr marL="3657600" indent="-304800" algn="l" rtl="0" fontAlgn="base">
        <a:lnSpc>
          <a:spcPct val="120000"/>
        </a:lnSpc>
        <a:spcBef>
          <a:spcPts val="3800"/>
        </a:spcBef>
        <a:spcAft>
          <a:spcPct val="0"/>
        </a:spcAft>
        <a:buClr>
          <a:srgbClr val="414141"/>
        </a:buClr>
        <a:buSzPct val="81000"/>
        <a:buFont typeface="Gill Sans Light" charset="0"/>
        <a:buChar char="•"/>
        <a:defRPr sz="46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048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1pPr>
      <a:lvl2pPr marL="6858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2pPr>
      <a:lvl3pPr marL="10668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3pPr>
      <a:lvl4pPr marL="14478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4pPr>
      <a:lvl5pPr marL="1828800" indent="-304800" algn="l" rtl="0" eaLnBrk="0" fontAlgn="base" hangingPunct="0">
        <a:lnSpc>
          <a:spcPct val="120000"/>
        </a:lnSpc>
        <a:spcBef>
          <a:spcPts val="3800"/>
        </a:spcBef>
        <a:spcAft>
          <a:spcPct val="0"/>
        </a:spcAft>
        <a:buClr>
          <a:srgbClr val="414141"/>
        </a:buClr>
        <a:buSzPct val="81000"/>
        <a:buFont typeface="Gill Sans Light" panose="020B0502020104020203" pitchFamily="34" charset="-79"/>
        <a:buChar char="•"/>
        <a:defRPr sz="4600">
          <a:solidFill>
            <a:schemeClr val="tx1"/>
          </a:solidFill>
          <a:latin typeface="+mn-lt"/>
          <a:ea typeface="+mn-ea"/>
          <a:cs typeface="+mn-cs"/>
          <a:sym typeface="Gill Sans Light" panose="020B0502020104020203" pitchFamily="34" charset="-79"/>
        </a:defRPr>
      </a:lvl5pPr>
      <a:lvl6pPr marL="2286000" indent="-304800" algn="l" rtl="0" fontAlgn="base">
        <a:lnSpc>
          <a:spcPct val="120000"/>
        </a:lnSpc>
        <a:spcBef>
          <a:spcPts val="3800"/>
        </a:spcBef>
        <a:spcAft>
          <a:spcPct val="0"/>
        </a:spcAft>
        <a:buClr>
          <a:srgbClr val="414141"/>
        </a:buClr>
        <a:buSzPct val="81000"/>
        <a:buFont typeface="Gill Sans Light" charset="0"/>
        <a:buChar char="•"/>
        <a:defRPr sz="4600">
          <a:solidFill>
            <a:schemeClr val="tx1"/>
          </a:solidFill>
          <a:latin typeface="+mn-lt"/>
          <a:ea typeface="+mn-ea"/>
          <a:cs typeface="+mn-cs"/>
          <a:sym typeface="Gill Sans Light" charset="0"/>
        </a:defRPr>
      </a:lvl6pPr>
      <a:lvl7pPr marL="2743200" indent="-304800" algn="l" rtl="0" fontAlgn="base">
        <a:lnSpc>
          <a:spcPct val="120000"/>
        </a:lnSpc>
        <a:spcBef>
          <a:spcPts val="3800"/>
        </a:spcBef>
        <a:spcAft>
          <a:spcPct val="0"/>
        </a:spcAft>
        <a:buClr>
          <a:srgbClr val="414141"/>
        </a:buClr>
        <a:buSzPct val="81000"/>
        <a:buFont typeface="Gill Sans Light" charset="0"/>
        <a:buChar char="•"/>
        <a:defRPr sz="4600">
          <a:solidFill>
            <a:schemeClr val="tx1"/>
          </a:solidFill>
          <a:latin typeface="+mn-lt"/>
          <a:ea typeface="+mn-ea"/>
          <a:cs typeface="+mn-cs"/>
          <a:sym typeface="Gill Sans Light" charset="0"/>
        </a:defRPr>
      </a:lvl7pPr>
      <a:lvl8pPr marL="3200400" indent="-304800" algn="l" rtl="0" fontAlgn="base">
        <a:lnSpc>
          <a:spcPct val="120000"/>
        </a:lnSpc>
        <a:spcBef>
          <a:spcPts val="3800"/>
        </a:spcBef>
        <a:spcAft>
          <a:spcPct val="0"/>
        </a:spcAft>
        <a:buClr>
          <a:srgbClr val="414141"/>
        </a:buClr>
        <a:buSzPct val="81000"/>
        <a:buFont typeface="Gill Sans Light" charset="0"/>
        <a:buChar char="•"/>
        <a:defRPr sz="4600">
          <a:solidFill>
            <a:schemeClr val="tx1"/>
          </a:solidFill>
          <a:latin typeface="+mn-lt"/>
          <a:ea typeface="+mn-ea"/>
          <a:cs typeface="+mn-cs"/>
          <a:sym typeface="Gill Sans Light" charset="0"/>
        </a:defRPr>
      </a:lvl8pPr>
      <a:lvl9pPr marL="3657600" indent="-304800" algn="l" rtl="0" fontAlgn="base">
        <a:lnSpc>
          <a:spcPct val="120000"/>
        </a:lnSpc>
        <a:spcBef>
          <a:spcPts val="3800"/>
        </a:spcBef>
        <a:spcAft>
          <a:spcPct val="0"/>
        </a:spcAft>
        <a:buClr>
          <a:srgbClr val="414141"/>
        </a:buClr>
        <a:buSzPct val="81000"/>
        <a:buFont typeface="Gill Sans Light" charset="0"/>
        <a:buChar char="•"/>
        <a:defRPr sz="46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7409" name="Rectangle 1">
            <a:extLst>
              <a:ext uri="{FF2B5EF4-FFF2-40B4-BE49-F238E27FC236}">
                <a16:creationId xmlns:a16="http://schemas.microsoft.com/office/drawing/2014/main" id="{5C810744-880A-023C-BF32-CB67AFD4182E}"/>
              </a:ext>
            </a:extLst>
          </p:cNvPr>
          <p:cNvSpPr>
            <a:spLocks noGrp="1" noChangeArrowheads="1"/>
          </p:cNvSpPr>
          <p:nvPr>
            <p:ph type="title"/>
          </p:nvPr>
        </p:nvSpPr>
        <p:spPr bwMode="auto">
          <a:xfrm>
            <a:off x="355600" y="254000"/>
            <a:ext cx="12293600" cy="2438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title style</a:t>
            </a:r>
          </a:p>
        </p:txBody>
      </p:sp>
    </p:spTree>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04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1pPr>
      <a:lvl2pPr marL="685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2pPr>
      <a:lvl3pPr marL="1066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3pPr>
      <a:lvl4pPr marL="1447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4pPr>
      <a:lvl5pPr marL="1828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5pPr>
      <a:lvl6pPr marL="22860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6pPr>
      <a:lvl7pPr marL="27432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7pPr>
      <a:lvl8pPr marL="32004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8pPr>
      <a:lvl9pPr marL="36576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8433" name="Rectangle 1">
            <a:extLst>
              <a:ext uri="{FF2B5EF4-FFF2-40B4-BE49-F238E27FC236}">
                <a16:creationId xmlns:a16="http://schemas.microsoft.com/office/drawing/2014/main" id="{5A21BD00-B1E1-8CE4-7B35-300D4B7E8E39}"/>
              </a:ext>
            </a:extLst>
          </p:cNvPr>
          <p:cNvSpPr>
            <a:spLocks noGrp="1" noChangeArrowheads="1"/>
          </p:cNvSpPr>
          <p:nvPr>
            <p:ph type="title"/>
          </p:nvPr>
        </p:nvSpPr>
        <p:spPr bwMode="auto">
          <a:xfrm>
            <a:off x="355600" y="254000"/>
            <a:ext cx="12293600" cy="2438400"/>
          </a:xfrm>
          <a:prstGeom prst="rect">
            <a:avLst/>
          </a:pr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FAA26D3D-D897-4be2-8F04-BA451C77F1D7}">
              <ma14:placeholderFlag xmlns:ma14="http://schemas.microsoft.com/office/mac/drawingml/2011/main" xmlns="" val="1"/>
            </a:ext>
          </a:extLst>
        </p:spPr>
        <p:txBody>
          <a:bodyPr vert="horz" wrap="square" lIns="50800" tIns="50800" rIns="50800" bIns="50800" numCol="1" anchor="ctr" anchorCtr="0" compatLnSpc="1">
            <a:prstTxWarp prst="textNoShape">
              <a:avLst/>
            </a:prstTxWarp>
          </a:bodyPr>
          <a:lstStyle/>
          <a:p>
            <a:pPr lvl="0"/>
            <a:r>
              <a:rPr lang="en-US">
                <a:sym typeface="Gill Sans Light" charset="0"/>
              </a:rPr>
              <a:t>Click to edit Master title style</a:t>
            </a:r>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ransition/>
  <p:txStyles>
    <p:titleStyle>
      <a:lvl1pPr algn="ctr" rtl="0" eaLnBrk="0" fontAlgn="base" hangingPunct="0">
        <a:spcBef>
          <a:spcPct val="0"/>
        </a:spcBef>
        <a:spcAft>
          <a:spcPct val="0"/>
        </a:spcAft>
        <a:defRPr sz="7200">
          <a:solidFill>
            <a:schemeClr val="tx1"/>
          </a:solidFill>
          <a:latin typeface="+mj-lt"/>
          <a:ea typeface="+mj-ea"/>
          <a:cs typeface="+mj-cs"/>
          <a:sym typeface="Gill Sans Light" panose="020B0502020104020203" pitchFamily="34" charset="-79"/>
        </a:defRPr>
      </a:lvl1pPr>
      <a:lvl2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2pPr>
      <a:lvl3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3pPr>
      <a:lvl4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4pPr>
      <a:lvl5pPr algn="ctr" rtl="0" eaLnBrk="0" fontAlgn="base" hangingPunct="0">
        <a:spcBef>
          <a:spcPct val="0"/>
        </a:spcBef>
        <a:spcAft>
          <a:spcPct val="0"/>
        </a:spcAft>
        <a:defRPr sz="7200">
          <a:solidFill>
            <a:schemeClr val="tx1"/>
          </a:solidFill>
          <a:latin typeface="Gill Sans Light" charset="0"/>
          <a:ea typeface="ヒラギノ角ゴ ProN W3" charset="0"/>
          <a:cs typeface="ヒラギノ角ゴ ProN W3" charset="0"/>
          <a:sym typeface="Gill Sans Light" panose="020B0502020104020203" pitchFamily="34" charset="-79"/>
        </a:defRPr>
      </a:lvl5pPr>
      <a:lvl6pPr marL="4572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6pPr>
      <a:lvl7pPr marL="9144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7pPr>
      <a:lvl8pPr marL="13716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8pPr>
      <a:lvl9pPr marL="1828800" algn="ctr" rtl="0" fontAlgn="base">
        <a:spcBef>
          <a:spcPct val="0"/>
        </a:spcBef>
        <a:spcAft>
          <a:spcPct val="0"/>
        </a:spcAft>
        <a:defRPr sz="7200">
          <a:solidFill>
            <a:schemeClr val="tx1"/>
          </a:solidFill>
          <a:latin typeface="Gill Sans Light" charset="0"/>
          <a:ea typeface="ヒラギノ角ゴ ProN W3" charset="0"/>
          <a:cs typeface="ヒラギノ角ゴ ProN W3" charset="0"/>
          <a:sym typeface="Gill Sans Light" charset="0"/>
        </a:defRPr>
      </a:lvl9pPr>
    </p:titleStyle>
    <p:bodyStyle>
      <a:lvl1pPr marL="304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1pPr>
      <a:lvl2pPr marL="685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2pPr>
      <a:lvl3pPr marL="1066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3pPr>
      <a:lvl4pPr marL="1447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4pPr>
      <a:lvl5pPr marL="1828800" indent="-304800" algn="l" rtl="0" eaLnBrk="0" fontAlgn="base" hangingPunct="0">
        <a:spcBef>
          <a:spcPts val="3800"/>
        </a:spcBef>
        <a:spcAft>
          <a:spcPct val="0"/>
        </a:spcAft>
        <a:buClr>
          <a:srgbClr val="414141"/>
        </a:buClr>
        <a:buSzPct val="81000"/>
        <a:buFont typeface="Gill Sans Light" panose="020B0502020104020203" pitchFamily="34" charset="-79"/>
        <a:buChar char="•"/>
        <a:defRPr sz="3800">
          <a:solidFill>
            <a:schemeClr val="tx1"/>
          </a:solidFill>
          <a:latin typeface="+mn-lt"/>
          <a:ea typeface="+mn-ea"/>
          <a:cs typeface="+mn-cs"/>
          <a:sym typeface="Gill Sans Light" panose="020B0502020104020203" pitchFamily="34" charset="-79"/>
        </a:defRPr>
      </a:lvl5pPr>
      <a:lvl6pPr marL="22860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6pPr>
      <a:lvl7pPr marL="27432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7pPr>
      <a:lvl8pPr marL="32004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8pPr>
      <a:lvl9pPr marL="3657600" indent="-304800" algn="l" rtl="0" fontAlgn="base">
        <a:spcBef>
          <a:spcPts val="3800"/>
        </a:spcBef>
        <a:spcAft>
          <a:spcPct val="0"/>
        </a:spcAft>
        <a:buClr>
          <a:srgbClr val="414141"/>
        </a:buClr>
        <a:buSzPct val="81000"/>
        <a:buFont typeface="Gill Sans Light" charset="0"/>
        <a:buChar char="•"/>
        <a:defRPr sz="3800">
          <a:solidFill>
            <a:schemeClr val="tx1"/>
          </a:solidFill>
          <a:latin typeface="+mn-lt"/>
          <a:ea typeface="+mn-ea"/>
          <a:cs typeface="+mn-cs"/>
          <a:sym typeface="Gill Sans Light" charset="0"/>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bbs-ammerland.de"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a:extLst>
              <a:ext uri="{FF2B5EF4-FFF2-40B4-BE49-F238E27FC236}">
                <a16:creationId xmlns:a16="http://schemas.microsoft.com/office/drawing/2014/main" id="{7466D242-2D94-3D1A-D533-C993C6727CC4}"/>
              </a:ext>
            </a:extLst>
          </p:cNvPr>
          <p:cNvSpPr>
            <a:spLocks noGrp="1" noChangeArrowheads="1"/>
          </p:cNvSpPr>
          <p:nvPr>
            <p:ph type="title"/>
          </p:nvPr>
        </p:nvSpPr>
        <p:spPr>
          <a:xfrm>
            <a:off x="355600" y="469900"/>
            <a:ext cx="12293600" cy="2374900"/>
          </a:xfrm>
        </p:spPr>
        <p:txBody>
          <a:bodyPr/>
          <a:lstStyle/>
          <a:p>
            <a:pPr eaLnBrk="1" hangingPunct="1"/>
            <a:r>
              <a:rPr lang="en-US" altLang="de-DE">
                <a:solidFill>
                  <a:srgbClr val="0000FF"/>
                </a:solidFill>
                <a:latin typeface="Helvetica" pitchFamily="2" charset="0"/>
                <a:sym typeface="Helvetica" pitchFamily="2" charset="0"/>
              </a:rPr>
              <a:t>Eine glänzende Entscheidundung</a:t>
            </a:r>
          </a:p>
        </p:txBody>
      </p:sp>
      <p:sp>
        <p:nvSpPr>
          <p:cNvPr id="19458" name="Rectangle 2">
            <a:extLst>
              <a:ext uri="{FF2B5EF4-FFF2-40B4-BE49-F238E27FC236}">
                <a16:creationId xmlns:a16="http://schemas.microsoft.com/office/drawing/2014/main" id="{5E91ED87-054E-C379-A892-761E80AED972}"/>
              </a:ext>
            </a:extLst>
          </p:cNvPr>
          <p:cNvSpPr>
            <a:spLocks noGrp="1" noChangeArrowheads="1"/>
          </p:cNvSpPr>
          <p:nvPr>
            <p:ph type="body" idx="1"/>
          </p:nvPr>
        </p:nvSpPr>
        <p:spPr>
          <a:xfrm>
            <a:off x="355600" y="2933700"/>
            <a:ext cx="12293600" cy="6350000"/>
          </a:xfrm>
        </p:spPr>
        <p:txBody>
          <a:bodyPr/>
          <a:lstStyle/>
          <a:p>
            <a:pPr marL="0" indent="0" eaLnBrk="1" hangingPunct="1">
              <a:defRPr/>
            </a:pPr>
            <a:r>
              <a:rPr lang="en-US">
                <a:latin typeface="Helvetica" charset="0"/>
                <a:cs typeface="Helvetica" charset="0"/>
                <a:sym typeface="Helvetica" charset="0"/>
              </a:rPr>
              <a:t>Der Beruf:</a:t>
            </a:r>
            <a:endParaRPr lang="en-US">
              <a:latin typeface="Helvetica" charset="0"/>
              <a:sym typeface="Helvetica" charset="0"/>
            </a:endParaRPr>
          </a:p>
          <a:p>
            <a:pPr marL="0" indent="0" eaLnBrk="1" hangingPunct="1">
              <a:defRPr/>
            </a:pPr>
            <a:endParaRPr lang="en-US">
              <a:latin typeface="Helvetica" charset="0"/>
              <a:sym typeface="Helvetica" charset="0"/>
            </a:endParaRPr>
          </a:p>
          <a:p>
            <a:pPr marL="0" indent="0" eaLnBrk="1" hangingPunct="1">
              <a:defRPr/>
            </a:pPr>
            <a:r>
              <a:rPr lang="en-US">
                <a:latin typeface="Helvetica" charset="0"/>
                <a:cs typeface="Helvetica" charset="0"/>
                <a:sym typeface="Helvetica" charset="0"/>
              </a:rPr>
              <a:t>Zahnmedizinische/r Fachangestellte/r</a:t>
            </a:r>
            <a:endParaRPr lang="en-US">
              <a:latin typeface="Helvetica" charset="0"/>
              <a:sym typeface="Helvetica" charset="0"/>
            </a:endParaRPr>
          </a:p>
        </p:txBody>
      </p:sp>
      <p:sp>
        <p:nvSpPr>
          <p:cNvPr id="19459" name="Text Box 3">
            <a:extLst>
              <a:ext uri="{FF2B5EF4-FFF2-40B4-BE49-F238E27FC236}">
                <a16:creationId xmlns:a16="http://schemas.microsoft.com/office/drawing/2014/main" id="{87EDE264-3AB4-2213-4185-DB395735CCB8}"/>
              </a:ext>
            </a:extLst>
          </p:cNvPr>
          <p:cNvSpPr txBox="1">
            <a:spLocks noChangeArrowheads="1"/>
          </p:cNvSpPr>
          <p:nvPr/>
        </p:nvSpPr>
        <p:spPr bwMode="auto">
          <a:xfrm>
            <a:off x="6324600" y="9271000"/>
            <a:ext cx="3429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eaLnBrk="1" hangingPunct="1"/>
            <a:fld id="{257A1120-094C-DB4B-9672-3FD7D936472E}" type="slidenum">
              <a:rPr lang="en-US" altLang="de-DE" sz="1800">
                <a:solidFill>
                  <a:schemeClr val="tx1"/>
                </a:solidFill>
                <a:ea typeface="ＭＳ Ｐゴシック" panose="020B0600070205080204" pitchFamily="34" charset="-128"/>
              </a:rPr>
              <a:pPr eaLnBrk="1" hangingPunct="1"/>
              <a:t>1</a:t>
            </a:fld>
            <a:endParaRPr lang="en-US" altLang="de-DE" sz="1800">
              <a:solidFill>
                <a:schemeClr val="tx1"/>
              </a:solidFill>
              <a:ea typeface="ＭＳ Ｐゴシック" panose="020B0600070205080204" pitchFamily="34" charset="-128"/>
            </a:endParaRPr>
          </a:p>
        </p:txBody>
      </p:sp>
      <p:pic>
        <p:nvPicPr>
          <p:cNvPr id="19460" name="Picture 4">
            <a:extLst>
              <a:ext uri="{FF2B5EF4-FFF2-40B4-BE49-F238E27FC236}">
                <a16:creationId xmlns:a16="http://schemas.microsoft.com/office/drawing/2014/main" id="{FB33AD74-21E2-4F0D-62B2-97670A1F6E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6200" y="5029200"/>
            <a:ext cx="2324100" cy="33655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pic>
        <p:nvPicPr>
          <p:cNvPr id="19461" name="Picture 5">
            <a:extLst>
              <a:ext uri="{FF2B5EF4-FFF2-40B4-BE49-F238E27FC236}">
                <a16:creationId xmlns:a16="http://schemas.microsoft.com/office/drawing/2014/main" id="{F35A8FFB-9084-7FC2-46C8-58390AF601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2413" y="5549900"/>
            <a:ext cx="3582987" cy="23749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advClick="0" advTm="20000"/>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481" name="Rectangle 1">
            <a:extLst>
              <a:ext uri="{FF2B5EF4-FFF2-40B4-BE49-F238E27FC236}">
                <a16:creationId xmlns:a16="http://schemas.microsoft.com/office/drawing/2014/main" id="{B8686479-D959-BBBF-87B5-31F85753150D}"/>
              </a:ext>
            </a:extLst>
          </p:cNvPr>
          <p:cNvSpPr>
            <a:spLocks noGrp="1" noChangeArrowheads="1"/>
          </p:cNvSpPr>
          <p:nvPr>
            <p:ph type="title"/>
          </p:nvPr>
        </p:nvSpPr>
        <p:spPr>
          <a:xfrm>
            <a:off x="355600" y="393700"/>
            <a:ext cx="12293600" cy="546100"/>
          </a:xfrm>
        </p:spPr>
        <p:txBody>
          <a:bodyPr/>
          <a:lstStyle/>
          <a:p>
            <a:pPr eaLnBrk="1" hangingPunct="1"/>
            <a:r>
              <a:rPr lang="en-US" altLang="de-DE" sz="1800" b="1" u="sng">
                <a:solidFill>
                  <a:srgbClr val="0000FF"/>
                </a:solidFill>
                <a:latin typeface="Helvetica" pitchFamily="2" charset="0"/>
                <a:sym typeface="Helvetica" pitchFamily="2" charset="0"/>
              </a:rPr>
              <a:t>Die Ausbildung zur/m Zahnmedizinischen Fachangestellten - Eine glänzende Entscheidung</a:t>
            </a:r>
            <a:br>
              <a:rPr lang="en-US" altLang="de-DE" sz="1800" b="1" u="sng">
                <a:solidFill>
                  <a:srgbClr val="0000FF"/>
                </a:solidFill>
                <a:latin typeface="Helvetica" pitchFamily="2" charset="0"/>
                <a:ea typeface="ヒラギノ角ゴ ProN W6" panose="020B0300000000000000" pitchFamily="34" charset="-128"/>
                <a:sym typeface="Helvetica" pitchFamily="2" charset="0"/>
              </a:rPr>
            </a:br>
            <a:br>
              <a:rPr lang="en-US" altLang="de-DE" sz="1800" b="1" u="sng">
                <a:solidFill>
                  <a:srgbClr val="0000FF"/>
                </a:solidFill>
                <a:latin typeface="Helvetica" pitchFamily="2" charset="0"/>
                <a:ea typeface="ヒラギノ角ゴ ProN W6" panose="020B0300000000000000" pitchFamily="34" charset="-128"/>
                <a:sym typeface="Helvetica" pitchFamily="2" charset="0"/>
              </a:rPr>
            </a:br>
            <a:endParaRPr lang="en-US" altLang="de-DE" sz="1800" b="1" u="sng">
              <a:solidFill>
                <a:srgbClr val="0000FF"/>
              </a:solidFill>
              <a:latin typeface="Helvetica" pitchFamily="2" charset="0"/>
              <a:ea typeface="ヒラギノ角ゴ ProN W6" panose="020B0300000000000000" pitchFamily="34" charset="-128"/>
              <a:sym typeface="Helvetica" pitchFamily="2" charset="0"/>
            </a:endParaRPr>
          </a:p>
        </p:txBody>
      </p:sp>
      <p:sp>
        <p:nvSpPr>
          <p:cNvPr id="20482" name="Rectangle 2">
            <a:extLst>
              <a:ext uri="{FF2B5EF4-FFF2-40B4-BE49-F238E27FC236}">
                <a16:creationId xmlns:a16="http://schemas.microsoft.com/office/drawing/2014/main" id="{DFB079B6-7B6C-E685-FEEB-7BCE02B56314}"/>
              </a:ext>
            </a:extLst>
          </p:cNvPr>
          <p:cNvSpPr>
            <a:spLocks noGrp="1" noChangeArrowheads="1"/>
          </p:cNvSpPr>
          <p:nvPr>
            <p:ph type="body" idx="1"/>
          </p:nvPr>
        </p:nvSpPr>
        <p:spPr>
          <a:xfrm>
            <a:off x="355600" y="1257300"/>
            <a:ext cx="12293600" cy="571500"/>
          </a:xfrm>
        </p:spPr>
        <p:txBody>
          <a:bodyPr/>
          <a:lstStyle/>
          <a:p>
            <a:pPr marL="0" indent="0" eaLnBrk="1" hangingPunct="1"/>
            <a:r>
              <a:rPr lang="en-US" altLang="de-DE" sz="1800" b="1">
                <a:solidFill>
                  <a:srgbClr val="0000FF"/>
                </a:solidFill>
                <a:latin typeface="Helvetica" pitchFamily="2" charset="0"/>
                <a:sym typeface="Helvetica" pitchFamily="2" charset="0"/>
              </a:rPr>
              <a:t>1. Ausbildung mit Biss - Erwartete persönliche Qualifikationen</a:t>
            </a:r>
            <a:endParaRPr lang="en-US" altLang="de-DE" sz="1800" b="1">
              <a:solidFill>
                <a:srgbClr val="0000FF"/>
              </a:solidFill>
              <a:latin typeface="Helvetica" pitchFamily="2" charset="0"/>
              <a:ea typeface="ヒラギノ角ゴ ProN W6" panose="020B0300000000000000" pitchFamily="34" charset="-128"/>
              <a:sym typeface="Helvetica" pitchFamily="2" charset="0"/>
            </a:endParaRPr>
          </a:p>
          <a:p>
            <a:pPr marL="0" indent="0" eaLnBrk="1" hangingPunct="1"/>
            <a:endParaRPr lang="en-US" altLang="de-DE" sz="1800" b="1">
              <a:solidFill>
                <a:srgbClr val="0000FF"/>
              </a:solidFill>
              <a:latin typeface="Helvetica" pitchFamily="2" charset="0"/>
              <a:ea typeface="ヒラギノ角ゴ ProN W6" panose="020B0300000000000000" pitchFamily="34" charset="-128"/>
              <a:sym typeface="Helvetica" pitchFamily="2" charset="0"/>
            </a:endParaRPr>
          </a:p>
          <a:p>
            <a:pPr marL="0" indent="0" eaLnBrk="1" hangingPunct="1"/>
            <a:endParaRPr lang="en-US" altLang="de-DE" sz="1800" b="1">
              <a:solidFill>
                <a:srgbClr val="0000FF"/>
              </a:solidFill>
              <a:latin typeface="Helvetica" pitchFamily="2" charset="0"/>
              <a:ea typeface="ヒラギノ角ゴ ProN W6" panose="020B0300000000000000" pitchFamily="34" charset="-128"/>
              <a:sym typeface="Helvetica" pitchFamily="2" charset="0"/>
            </a:endParaRPr>
          </a:p>
        </p:txBody>
      </p:sp>
      <p:graphicFrame>
        <p:nvGraphicFramePr>
          <p:cNvPr id="20483" name="Group 3">
            <a:extLst>
              <a:ext uri="{FF2B5EF4-FFF2-40B4-BE49-F238E27FC236}">
                <a16:creationId xmlns:a16="http://schemas.microsoft.com/office/drawing/2014/main" id="{523A9C4E-8AEE-CF58-D681-094AD987139B}"/>
              </a:ext>
            </a:extLst>
          </p:cNvPr>
          <p:cNvGraphicFramePr>
            <a:graphicFrameLocks noGrp="1"/>
          </p:cNvGraphicFramePr>
          <p:nvPr/>
        </p:nvGraphicFramePr>
        <p:xfrm>
          <a:off x="354013" y="2159000"/>
          <a:ext cx="12306300" cy="6892926"/>
        </p:xfrm>
        <a:graphic>
          <a:graphicData uri="http://schemas.openxmlformats.org/drawingml/2006/table">
            <a:tbl>
              <a:tblPr/>
              <a:tblGrid>
                <a:gridCol w="1993900">
                  <a:extLst>
                    <a:ext uri="{9D8B030D-6E8A-4147-A177-3AD203B41FA5}">
                      <a16:colId xmlns:a16="http://schemas.microsoft.com/office/drawing/2014/main" val="3937682509"/>
                    </a:ext>
                  </a:extLst>
                </a:gridCol>
                <a:gridCol w="2108200">
                  <a:extLst>
                    <a:ext uri="{9D8B030D-6E8A-4147-A177-3AD203B41FA5}">
                      <a16:colId xmlns:a16="http://schemas.microsoft.com/office/drawing/2014/main" val="1188731211"/>
                    </a:ext>
                  </a:extLst>
                </a:gridCol>
                <a:gridCol w="2133600">
                  <a:extLst>
                    <a:ext uri="{9D8B030D-6E8A-4147-A177-3AD203B41FA5}">
                      <a16:colId xmlns:a16="http://schemas.microsoft.com/office/drawing/2014/main" val="3733801500"/>
                    </a:ext>
                  </a:extLst>
                </a:gridCol>
                <a:gridCol w="2057400">
                  <a:extLst>
                    <a:ext uri="{9D8B030D-6E8A-4147-A177-3AD203B41FA5}">
                      <a16:colId xmlns:a16="http://schemas.microsoft.com/office/drawing/2014/main" val="3670574786"/>
                    </a:ext>
                  </a:extLst>
                </a:gridCol>
                <a:gridCol w="2324100">
                  <a:extLst>
                    <a:ext uri="{9D8B030D-6E8A-4147-A177-3AD203B41FA5}">
                      <a16:colId xmlns:a16="http://schemas.microsoft.com/office/drawing/2014/main" val="2038446230"/>
                    </a:ext>
                  </a:extLst>
                </a:gridCol>
                <a:gridCol w="1689100">
                  <a:extLst>
                    <a:ext uri="{9D8B030D-6E8A-4147-A177-3AD203B41FA5}">
                      <a16:colId xmlns:a16="http://schemas.microsoft.com/office/drawing/2014/main" val="2726284471"/>
                    </a:ext>
                  </a:extLst>
                </a:gridCol>
              </a:tblGrid>
              <a:tr h="3446463">
                <a:tc>
                  <a:txBody>
                    <a:bodyPr/>
                    <a:lstStyle>
                      <a:lvl1pPr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sng"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Zielbereiche</a:t>
                      </a:r>
                    </a:p>
                  </a:txBody>
                  <a:tcPr marL="50800" marR="50800" marT="50800" marB="50800" anchor="ctr" horzOverflow="overflow">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a:noFill/>
                    </a:lnTlToBr>
                    <a:lnBlToTr>
                      <a:noFill/>
                    </a:lnBlToTr>
                    <a:noFill/>
                  </a:tcPr>
                </a:tc>
                <a:tc>
                  <a:txBody>
                    <a:bodyPr/>
                    <a:lstStyle>
                      <a:lvl1pPr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Arbeitsplanung und -ausführung Ergebniskontrolle</a:t>
                      </a:r>
                    </a:p>
                  </a:txBody>
                  <a:tcPr marL="50800" marR="50800" marT="50800" marB="50800" anchor="ctr" horzOverflow="overflow">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a:noFill/>
                    </a:lnTlToBr>
                    <a:lnBlToTr>
                      <a:noFill/>
                    </a:lnBlToTr>
                    <a:noFill/>
                  </a:tcPr>
                </a:tc>
                <a:tc>
                  <a:txBody>
                    <a:bodyPr/>
                    <a:lstStyle>
                      <a:lvl1pPr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Sozial-, Kommunikations-kompetenz</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Teamfähigkeit</a:t>
                      </a:r>
                    </a:p>
                  </a:txBody>
                  <a:tcPr marL="50800" marR="50800" marT="50800" marB="50800" anchor="ctr" horzOverflow="overflow">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a:noFill/>
                    </a:lnTlToBr>
                    <a:lnBlToTr>
                      <a:noFill/>
                    </a:lnBlToTr>
                    <a:noFill/>
                  </a:tcPr>
                </a:tc>
                <a:tc>
                  <a:txBody>
                    <a:bodyPr/>
                    <a:lstStyle>
                      <a:lvl1pPr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Methodenkom-petenz Lernbereitschaft</a:t>
                      </a:r>
                    </a:p>
                  </a:txBody>
                  <a:tcPr marL="50800" marR="50800" marT="50800" marB="50800" anchor="ctr" horzOverflow="overflow">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a:noFill/>
                    </a:lnTlToBr>
                    <a:lnBlToTr>
                      <a:noFill/>
                    </a:lnBlToTr>
                    <a:noFill/>
                  </a:tcPr>
                </a:tc>
                <a:tc>
                  <a:txBody>
                    <a:bodyPr/>
                    <a:lstStyle>
                      <a:lvl1pPr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Handlungskompe-tenz Selbstständigkeit und Verantwortungsbe-wusstsein</a:t>
                      </a:r>
                    </a:p>
                  </a:txBody>
                  <a:tcPr marL="50800" marR="50800" marT="50800" marB="50800" anchor="ctr" horzOverflow="overflow">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a:noFill/>
                    </a:lnTlToBr>
                    <a:lnBlToTr>
                      <a:noFill/>
                    </a:lnBlToTr>
                    <a:noFill/>
                  </a:tcPr>
                </a:tc>
                <a:tc>
                  <a:txBody>
                    <a:bodyPr/>
                    <a:lstStyle>
                      <a:lvl1pPr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psychische und physische Belastbarkeit</a:t>
                      </a:r>
                    </a:p>
                  </a:txBody>
                  <a:tcPr marL="50800" marR="50800" marT="50800" marB="50800" anchor="ctr" horzOverflow="overflow">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510553078"/>
                  </a:ext>
                </a:extLst>
              </a:tr>
              <a:tr h="3446463">
                <a:tc>
                  <a:txBody>
                    <a:bodyPr/>
                    <a:lstStyle>
                      <a:lvl1pPr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sng"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wesentliche Einzelqualifika-tionen</a:t>
                      </a:r>
                    </a:p>
                  </a:txBody>
                  <a:tcPr marL="50800" marR="50800" marT="50800" marB="50800" anchor="ctr" horzOverflow="overflow">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a:noFill/>
                    </a:lnTlToBr>
                    <a:lnBlToTr>
                      <a:noFill/>
                    </a:lnBlToTr>
                    <a:noFill/>
                  </a:tcPr>
                </a:tc>
                <a:tc>
                  <a:txBody>
                    <a:bodyPr/>
                    <a:lstStyle>
                      <a:lvl1pPr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Organisationsfähig-keit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Koordinationsfähig-keit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systematisches Vorgehen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vorausschauendes Denken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prozessorientiertes Denken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Genauigkeit</a:t>
                      </a:r>
                    </a:p>
                  </a:txBody>
                  <a:tcPr marL="50800" marR="50800" marT="50800" marB="50800" anchor="ctr" horzOverflow="overflow">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a:noFill/>
                    </a:lnTlToBr>
                    <a:lnBlToTr>
                      <a:noFill/>
                    </a:lnBlToTr>
                    <a:noFill/>
                  </a:tcPr>
                </a:tc>
                <a:tc>
                  <a:txBody>
                    <a:bodyPr/>
                    <a:lstStyle>
                      <a:lvl1pPr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soziale Verantwortung</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Empathie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patientengerechtes Verhalten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Ausdrucksfähigkeit</a:t>
                      </a:r>
                    </a:p>
                  </a:txBody>
                  <a:tcPr marL="50800" marR="50800" marT="50800" marB="50800" anchor="ctr" horzOverflow="overflow">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a:noFill/>
                    </a:lnTlToBr>
                    <a:lnBlToTr>
                      <a:noFill/>
                    </a:lnBlToTr>
                    <a:noFill/>
                  </a:tcPr>
                </a:tc>
                <a:tc>
                  <a:txBody>
                    <a:bodyPr/>
                    <a:lstStyle>
                      <a:lvl1pPr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Umsetzen von theoretischen Grundlagen in praktisches Handeln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rationelles Arbeiten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Einsatz von Lerntechniken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Weiterbildungsbe-reitschaft</a:t>
                      </a:r>
                    </a:p>
                  </a:txBody>
                  <a:tcPr marL="50800" marR="50800" marT="50800" marB="50800" anchor="ctr" horzOverflow="overflow">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a:noFill/>
                    </a:lnTlToBr>
                    <a:lnBlToTr>
                      <a:noFill/>
                    </a:lnBlToTr>
                    <a:noFill/>
                  </a:tcPr>
                </a:tc>
                <a:tc>
                  <a:txBody>
                    <a:bodyPr/>
                    <a:lstStyle>
                      <a:lvl1pPr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Zuverlässigkeit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Entscheidungsfähig-keit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Qualitätsbewusstsein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Erkennen eigener Grenzen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Mitdenken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Transferfähigkeit</a:t>
                      </a:r>
                    </a:p>
                  </a:txBody>
                  <a:tcPr marL="50800" marR="50800" marT="50800" marB="50800" anchor="ctr" horzOverflow="overflow">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a:noFill/>
                    </a:lnTlToBr>
                    <a:lnBlToTr>
                      <a:noFill/>
                    </a:lnBlToTr>
                    <a:noFill/>
                  </a:tcPr>
                </a:tc>
                <a:tc>
                  <a:txBody>
                    <a:bodyPr/>
                    <a:lstStyle>
                      <a:lvl1pPr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3400">
                          <a:solidFill>
                            <a:schemeClr val="tx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Konzentra-tionsfähig-</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keit</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rPr>
                        <a:t>Aufmerksam-keit</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de-DE" sz="1800" b="0" i="0" u="none" strike="noStrike" cap="none" normalizeH="0" baseline="0">
                        <a:ln>
                          <a:noFill/>
                        </a:ln>
                        <a:solidFill>
                          <a:srgbClr val="4D6165"/>
                        </a:solidFill>
                        <a:effectLst/>
                        <a:latin typeface="Helvetica" pitchFamily="2" charset="0"/>
                        <a:ea typeface="ヒラギノ角ゴ ProN W3" panose="020B0300000000000000" pitchFamily="34" charset="-128"/>
                        <a:sym typeface="Helvetica" pitchFamily="2" charset="0"/>
                      </a:endParaRPr>
                    </a:p>
                  </a:txBody>
                  <a:tcPr marL="50800" marR="50800" marT="50800" marB="50800" anchor="ctr" horzOverflow="overflow">
                    <a:lnL w="12700" cap="flat" cmpd="sng" algn="ctr">
                      <a:solidFill>
                        <a:srgbClr val="A5A5A5"/>
                      </a:solidFill>
                      <a:prstDash val="solid"/>
                      <a:round/>
                      <a:headEnd type="none" w="med" len="med"/>
                      <a:tailEnd type="none" w="med" len="med"/>
                    </a:lnL>
                    <a:lnR w="12700" cap="flat" cmpd="sng" algn="ctr">
                      <a:solidFill>
                        <a:srgbClr val="A5A5A5"/>
                      </a:solidFill>
                      <a:prstDash val="solid"/>
                      <a:round/>
                      <a:headEnd type="none" w="med" len="med"/>
                      <a:tailEnd type="none" w="med" len="med"/>
                    </a:lnR>
                    <a:lnT w="12700" cap="flat" cmpd="sng" algn="ctr">
                      <a:solidFill>
                        <a:srgbClr val="A5A5A5"/>
                      </a:solidFill>
                      <a:prstDash val="solid"/>
                      <a:round/>
                      <a:headEnd type="none" w="med" len="med"/>
                      <a:tailEnd type="none" w="med" len="med"/>
                    </a:lnT>
                    <a:lnB w="12700" cap="flat" cmpd="sng" algn="ctr">
                      <a:solidFill>
                        <a:srgbClr val="A5A5A5"/>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821954821"/>
                  </a:ext>
                </a:extLst>
              </a:tr>
            </a:tbl>
          </a:graphicData>
        </a:graphic>
      </p:graphicFrame>
      <p:sp>
        <p:nvSpPr>
          <p:cNvPr id="20507" name="Text Box 48">
            <a:extLst>
              <a:ext uri="{FF2B5EF4-FFF2-40B4-BE49-F238E27FC236}">
                <a16:creationId xmlns:a16="http://schemas.microsoft.com/office/drawing/2014/main" id="{23AA991B-1804-8452-C72E-164C50EED838}"/>
              </a:ext>
            </a:extLst>
          </p:cNvPr>
          <p:cNvSpPr txBox="1">
            <a:spLocks noChangeArrowheads="1"/>
          </p:cNvSpPr>
          <p:nvPr/>
        </p:nvSpPr>
        <p:spPr bwMode="auto">
          <a:xfrm>
            <a:off x="6324600" y="9271000"/>
            <a:ext cx="3429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eaLnBrk="1" hangingPunct="1"/>
            <a:fld id="{EEC04878-B3D9-3747-BEDC-A08E75625AB3}" type="slidenum">
              <a:rPr lang="en-US" altLang="de-DE" sz="1800">
                <a:solidFill>
                  <a:schemeClr val="tx1"/>
                </a:solidFill>
                <a:ea typeface="ＭＳ Ｐゴシック" panose="020B0600070205080204" pitchFamily="34" charset="-128"/>
              </a:rPr>
              <a:pPr eaLnBrk="1" hangingPunct="1"/>
              <a:t>2</a:t>
            </a:fld>
            <a:endParaRPr lang="en-US" altLang="de-DE" sz="1800">
              <a:solidFill>
                <a:schemeClr val="tx1"/>
              </a:solidFill>
              <a:ea typeface="ＭＳ Ｐゴシック" panose="020B0600070205080204" pitchFamily="34" charset="-128"/>
            </a:endParaRPr>
          </a:p>
        </p:txBody>
      </p:sp>
      <p:pic>
        <p:nvPicPr>
          <p:cNvPr id="20529" name="Picture 49">
            <a:extLst>
              <a:ext uri="{FF2B5EF4-FFF2-40B4-BE49-F238E27FC236}">
                <a16:creationId xmlns:a16="http://schemas.microsoft.com/office/drawing/2014/main" id="{787F68F6-C641-39E1-C5E8-DCF97AE4E5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82250" y="1054100"/>
            <a:ext cx="1562100" cy="1562100"/>
          </a:xfrm>
          <a:prstGeom prst="rect">
            <a:avLst/>
          </a:prstGeom>
          <a:noFill/>
          <a:ln w="254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a:extLst>
              <a:ext uri="{FF2B5EF4-FFF2-40B4-BE49-F238E27FC236}">
                <a16:creationId xmlns:a16="http://schemas.microsoft.com/office/drawing/2014/main" id="{DDE3F0B7-2737-B7FC-DD36-EFEE2B41E901}"/>
              </a:ext>
            </a:extLst>
          </p:cNvPr>
          <p:cNvSpPr>
            <a:spLocks noGrp="1" noChangeArrowheads="1"/>
          </p:cNvSpPr>
          <p:nvPr>
            <p:ph type="title"/>
          </p:nvPr>
        </p:nvSpPr>
        <p:spPr>
          <a:xfrm>
            <a:off x="190500" y="419100"/>
            <a:ext cx="12293600" cy="850900"/>
          </a:xfrm>
          <a:ln w="12700">
            <a:solidFill>
              <a:srgbClr val="000000"/>
            </a:solidFill>
            <a:miter lim="800000"/>
            <a:headEnd/>
            <a:tailEnd/>
          </a:ln>
        </p:spPr>
        <p:txBody>
          <a:bodyPr/>
          <a:lstStyle/>
          <a:p>
            <a:pPr eaLnBrk="1" hangingPunct="1">
              <a:spcBef>
                <a:spcPts val="100"/>
              </a:spcBef>
              <a:defRPr/>
            </a:pPr>
            <a:r>
              <a:rPr lang="en-US" sz="1800">
                <a:solidFill>
                  <a:srgbClr val="0000FF"/>
                </a:solidFill>
                <a:latin typeface="Arial Bold" charset="0"/>
                <a:cs typeface="Arial Bold" charset="0"/>
                <a:sym typeface="Arial Bold" charset="0"/>
              </a:rPr>
              <a:t>2. Aufgaben der Zahnmedizinischen Fachangestellten</a:t>
            </a:r>
            <a:br>
              <a:rPr lang="en-US" sz="1800">
                <a:solidFill>
                  <a:srgbClr val="0000FF"/>
                </a:solidFill>
                <a:latin typeface="Arial Bold" charset="0"/>
                <a:ea typeface="ヒラギノ角ゴ ProN W6" charset="0"/>
                <a:cs typeface="ヒラギノ角ゴ ProN W6" charset="0"/>
                <a:sym typeface="Arial Bold" charset="0"/>
              </a:rPr>
            </a:br>
            <a:endParaRPr lang="en-US" sz="1800">
              <a:latin typeface="Helvetica" charset="0"/>
              <a:sym typeface="Helvetica" charset="0"/>
            </a:endParaRPr>
          </a:p>
        </p:txBody>
      </p:sp>
      <p:sp>
        <p:nvSpPr>
          <p:cNvPr id="21506" name="Rectangle 2">
            <a:extLst>
              <a:ext uri="{FF2B5EF4-FFF2-40B4-BE49-F238E27FC236}">
                <a16:creationId xmlns:a16="http://schemas.microsoft.com/office/drawing/2014/main" id="{124FE8FC-CE3B-A557-B113-E681AFEA85F0}"/>
              </a:ext>
            </a:extLst>
          </p:cNvPr>
          <p:cNvSpPr>
            <a:spLocks noGrp="1" noChangeArrowheads="1"/>
          </p:cNvSpPr>
          <p:nvPr>
            <p:ph type="body" idx="1"/>
          </p:nvPr>
        </p:nvSpPr>
        <p:spPr>
          <a:xfrm>
            <a:off x="190500" y="1384300"/>
            <a:ext cx="12293600" cy="7581900"/>
          </a:xfrm>
          <a:ln w="25400">
            <a:solidFill>
              <a:srgbClr val="000000"/>
            </a:solidFill>
            <a:miter lim="800000"/>
            <a:headEnd/>
            <a:tailEnd/>
          </a:ln>
        </p:spPr>
        <p:txBody>
          <a:bodyPr/>
          <a:lstStyle/>
          <a:p>
            <a:pPr marL="0" indent="0" eaLnBrk="1" hangingPunct="1"/>
            <a:endParaRPr lang="en-US" altLang="de-DE" sz="2400">
              <a:solidFill>
                <a:srgbClr val="000000"/>
              </a:solidFill>
              <a:latin typeface="Helvetica" pitchFamily="2" charset="0"/>
              <a:sym typeface="Helvetica" pitchFamily="2" charset="0"/>
            </a:endParaRPr>
          </a:p>
          <a:p>
            <a:pPr marL="0" indent="0" eaLnBrk="1" hangingPunct="1">
              <a:spcBef>
                <a:spcPts val="1200"/>
              </a:spcBef>
            </a:pPr>
            <a:r>
              <a:rPr lang="en-US" altLang="de-DE" sz="2400">
                <a:solidFill>
                  <a:srgbClr val="000000"/>
                </a:solidFill>
                <a:latin typeface="Helvetica" pitchFamily="2" charset="0"/>
                <a:sym typeface="Helvetica" pitchFamily="2" charset="0"/>
              </a:rPr>
              <a:t>Der Beruf der Zahnmedizinischen Fachangestellten (ZFA) ist ein </a:t>
            </a:r>
            <a:r>
              <a:rPr lang="en-US" altLang="de-DE" sz="2400" u="sng">
                <a:solidFill>
                  <a:srgbClr val="000000"/>
                </a:solidFill>
                <a:latin typeface="Helvetica" pitchFamily="2" charset="0"/>
                <a:sym typeface="Helvetica" pitchFamily="2" charset="0"/>
              </a:rPr>
              <a:t>vielschichtiger Beruf</a:t>
            </a:r>
            <a:r>
              <a:rPr lang="en-US" altLang="de-DE" sz="2400">
                <a:solidFill>
                  <a:srgbClr val="000000"/>
                </a:solidFill>
                <a:latin typeface="Helvetica" pitchFamily="2" charset="0"/>
                <a:sym typeface="Helvetica" pitchFamily="2" charset="0"/>
              </a:rPr>
              <a:t> in dem man die Chance hat, sowohl am Patienten als auch hinter dem Schreibtisch zu arbeiten. </a:t>
            </a:r>
          </a:p>
          <a:p>
            <a:pPr marL="0" indent="0" eaLnBrk="1" hangingPunct="1">
              <a:spcBef>
                <a:spcPts val="1200"/>
              </a:spcBef>
            </a:pPr>
            <a:r>
              <a:rPr lang="en-US" altLang="de-DE" sz="2400">
                <a:solidFill>
                  <a:srgbClr val="000000"/>
                </a:solidFill>
                <a:latin typeface="Helvetica" pitchFamily="2" charset="0"/>
                <a:sym typeface="Helvetica" pitchFamily="2" charset="0"/>
              </a:rPr>
              <a:t>Die Ausbildung kann in Zahnkliniken, Zahnarztpraxen, kieferorthopädischen Praxen und in kieferchirurgischen Praxen durchgeführt werden.</a:t>
            </a:r>
          </a:p>
          <a:p>
            <a:pPr marL="0" indent="0" eaLnBrk="1" hangingPunct="1">
              <a:spcBef>
                <a:spcPts val="1200"/>
              </a:spcBef>
            </a:pPr>
            <a:br>
              <a:rPr lang="en-US" altLang="de-DE" sz="2400">
                <a:solidFill>
                  <a:srgbClr val="000000"/>
                </a:solidFill>
                <a:latin typeface="Helvetica" pitchFamily="2" charset="0"/>
                <a:sym typeface="Helvetica" pitchFamily="2" charset="0"/>
              </a:rPr>
            </a:br>
            <a:r>
              <a:rPr lang="en-US" altLang="de-DE" sz="2400">
                <a:solidFill>
                  <a:srgbClr val="000000"/>
                </a:solidFill>
                <a:latin typeface="Helvetica" pitchFamily="2" charset="0"/>
                <a:sym typeface="Helvetica" pitchFamily="2" charset="0"/>
              </a:rPr>
              <a:t>Nach Abschluss der Berufsausbildung gibt es zahlreiche Fort- und Weiterbildungsmöglichkeiten, um sich zu spezialisieren.</a:t>
            </a:r>
            <a:br>
              <a:rPr lang="en-US" altLang="de-DE" sz="2400">
                <a:solidFill>
                  <a:srgbClr val="000000"/>
                </a:solidFill>
                <a:latin typeface="Helvetica" pitchFamily="2" charset="0"/>
                <a:sym typeface="Helvetica" pitchFamily="2" charset="0"/>
              </a:rPr>
            </a:br>
            <a:br>
              <a:rPr lang="en-US" altLang="de-DE" sz="2400">
                <a:solidFill>
                  <a:srgbClr val="000000"/>
                </a:solidFill>
                <a:latin typeface="Helvetica" pitchFamily="2" charset="0"/>
                <a:sym typeface="Helvetica" pitchFamily="2" charset="0"/>
              </a:rPr>
            </a:br>
            <a:r>
              <a:rPr lang="en-US" altLang="de-DE" sz="2400">
                <a:solidFill>
                  <a:srgbClr val="000000"/>
                </a:solidFill>
                <a:latin typeface="Helvetica" pitchFamily="2" charset="0"/>
                <a:sym typeface="Helvetica" pitchFamily="2" charset="0"/>
              </a:rPr>
              <a:t>Das Hauptziel sind zufriedene Patienten und ein reibungsloser Tagesablauf für das Praxisteam. Dieses Ziel ist nur zu erreichen, wenn jedes Teammitglied vom Auszubildenden bis zum Zahnarzt zusammen arbeiten.</a:t>
            </a:r>
          </a:p>
        </p:txBody>
      </p:sp>
      <p:pic>
        <p:nvPicPr>
          <p:cNvPr id="21507" name="Picture 3">
            <a:extLst>
              <a:ext uri="{FF2B5EF4-FFF2-40B4-BE49-F238E27FC236}">
                <a16:creationId xmlns:a16="http://schemas.microsoft.com/office/drawing/2014/main" id="{F1CD8A16-98F2-39C3-F71E-41CB7D3582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6263" y="6337300"/>
            <a:ext cx="1665287" cy="22225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a:extLst>
              <a:ext uri="{FF2B5EF4-FFF2-40B4-BE49-F238E27FC236}">
                <a16:creationId xmlns:a16="http://schemas.microsoft.com/office/drawing/2014/main" id="{97222ED4-D0EE-1D53-9820-124677800DB6}"/>
              </a:ext>
            </a:extLst>
          </p:cNvPr>
          <p:cNvSpPr>
            <a:spLocks noGrp="1" noChangeArrowheads="1"/>
          </p:cNvSpPr>
          <p:nvPr>
            <p:ph type="title"/>
          </p:nvPr>
        </p:nvSpPr>
        <p:spPr>
          <a:xfrm>
            <a:off x="355600" y="266700"/>
            <a:ext cx="12293600" cy="1054100"/>
          </a:xfrm>
          <a:ln w="12700">
            <a:solidFill>
              <a:srgbClr val="000000"/>
            </a:solidFill>
            <a:miter lim="800000"/>
            <a:headEnd/>
            <a:tailEnd/>
          </a:ln>
        </p:spPr>
        <p:txBody>
          <a:bodyPr/>
          <a:lstStyle/>
          <a:p>
            <a:pPr eaLnBrk="1" hangingPunct="1">
              <a:spcBef>
                <a:spcPts val="100"/>
              </a:spcBef>
              <a:defRPr/>
            </a:pPr>
            <a:r>
              <a:rPr lang="en-US" sz="1800" b="1">
                <a:solidFill>
                  <a:srgbClr val="0000FF"/>
                </a:solidFill>
                <a:latin typeface="Helvetica" charset="0"/>
                <a:cs typeface="Helvetica" charset="0"/>
                <a:sym typeface="Helvetica" charset="0"/>
              </a:rPr>
              <a:t>2. Aufgaben der Zahnmedizinischen Fachangestellten</a:t>
            </a:r>
            <a:br>
              <a:rPr lang="en-US" sz="1800" b="1">
                <a:solidFill>
                  <a:srgbClr val="0000FF"/>
                </a:solidFill>
                <a:latin typeface="Helvetica" charset="0"/>
                <a:ea typeface="ヒラギノ角ゴ ProN W6" charset="0"/>
                <a:cs typeface="ヒラギノ角ゴ ProN W6" charset="0"/>
                <a:sym typeface="Helvetica" charset="0"/>
              </a:rPr>
            </a:br>
            <a:endParaRPr lang="en-US" sz="1800">
              <a:solidFill>
                <a:srgbClr val="0000FF"/>
              </a:solidFill>
              <a:sym typeface="Gill Sans Light" charset="0"/>
            </a:endParaRPr>
          </a:p>
        </p:txBody>
      </p:sp>
      <p:sp>
        <p:nvSpPr>
          <p:cNvPr id="22530" name="Rectangle 2">
            <a:extLst>
              <a:ext uri="{FF2B5EF4-FFF2-40B4-BE49-F238E27FC236}">
                <a16:creationId xmlns:a16="http://schemas.microsoft.com/office/drawing/2014/main" id="{B2665C80-1B62-2462-1634-CB4AA0789167}"/>
              </a:ext>
            </a:extLst>
          </p:cNvPr>
          <p:cNvSpPr>
            <a:spLocks noGrp="1" noChangeArrowheads="1"/>
          </p:cNvSpPr>
          <p:nvPr>
            <p:ph type="body" idx="1"/>
          </p:nvPr>
        </p:nvSpPr>
        <p:spPr>
          <a:xfrm>
            <a:off x="355600" y="1549400"/>
            <a:ext cx="12293600" cy="7594600"/>
          </a:xfrm>
          <a:ln w="12700">
            <a:solidFill>
              <a:srgbClr val="000000"/>
            </a:solidFill>
            <a:miter lim="800000"/>
            <a:headEnd/>
            <a:tailEnd/>
          </a:ln>
        </p:spPr>
        <p:txBody>
          <a:bodyPr/>
          <a:lstStyle/>
          <a:p>
            <a:pPr marL="0" indent="0" eaLnBrk="1" hangingPunct="1"/>
            <a:r>
              <a:rPr lang="en-US" altLang="de-DE" sz="2400" u="sng">
                <a:solidFill>
                  <a:srgbClr val="000000"/>
                </a:solidFill>
                <a:latin typeface="Helvetica" pitchFamily="2" charset="0"/>
                <a:sym typeface="Helvetica" pitchFamily="2" charset="0"/>
              </a:rPr>
              <a:t>Assistenz am Behandlungsstuhl:</a:t>
            </a:r>
          </a:p>
          <a:p>
            <a:pPr marL="0" indent="0" eaLnBrk="1" hangingPunct="1">
              <a:spcBef>
                <a:spcPts val="1200"/>
              </a:spcBef>
            </a:pPr>
            <a:r>
              <a:rPr lang="en-US" altLang="de-DE" sz="2400">
                <a:solidFill>
                  <a:srgbClr val="000000"/>
                </a:solidFill>
                <a:latin typeface="Helvetica" pitchFamily="2" charset="0"/>
                <a:sym typeface="Helvetica" pitchFamily="2" charset="0"/>
              </a:rPr>
              <a:t>In diesem Arbeitsbereich wird auf engstem Raum mit dem Zahnarzt zusammen gearbeitet. </a:t>
            </a:r>
          </a:p>
          <a:p>
            <a:pPr marL="0" indent="0" eaLnBrk="1" hangingPunct="1">
              <a:spcBef>
                <a:spcPts val="400"/>
              </a:spcBef>
            </a:pPr>
            <a:endParaRPr lang="en-US" altLang="de-DE" sz="2400">
              <a:solidFill>
                <a:srgbClr val="000000"/>
              </a:solidFill>
              <a:latin typeface="Helvetica" pitchFamily="2" charset="0"/>
              <a:sym typeface="Helvetica" pitchFamily="2" charset="0"/>
            </a:endParaRPr>
          </a:p>
          <a:p>
            <a:pPr marL="0" indent="0" eaLnBrk="1" hangingPunct="1">
              <a:spcBef>
                <a:spcPts val="400"/>
              </a:spcBef>
            </a:pPr>
            <a:endParaRPr lang="en-US" altLang="de-DE" sz="2400">
              <a:solidFill>
                <a:srgbClr val="000000"/>
              </a:solidFill>
              <a:latin typeface="Helvetica" pitchFamily="2" charset="0"/>
              <a:sym typeface="Helvetica" pitchFamily="2" charset="0"/>
            </a:endParaRPr>
          </a:p>
          <a:p>
            <a:pPr marL="0" indent="0" eaLnBrk="1" hangingPunct="1">
              <a:spcBef>
                <a:spcPts val="400"/>
              </a:spcBef>
            </a:pPr>
            <a:endParaRPr lang="en-US" altLang="de-DE" sz="2400">
              <a:solidFill>
                <a:srgbClr val="000000"/>
              </a:solidFill>
              <a:latin typeface="Helvetica" pitchFamily="2" charset="0"/>
              <a:sym typeface="Helvetica" pitchFamily="2" charset="0"/>
            </a:endParaRPr>
          </a:p>
          <a:p>
            <a:pPr marL="0" indent="0" eaLnBrk="1" hangingPunct="1">
              <a:spcBef>
                <a:spcPts val="400"/>
              </a:spcBef>
            </a:pPr>
            <a:endParaRPr lang="en-US" altLang="de-DE" sz="2400">
              <a:solidFill>
                <a:srgbClr val="000000"/>
              </a:solidFill>
              <a:latin typeface="Helvetica" pitchFamily="2" charset="0"/>
              <a:sym typeface="Helvetica" pitchFamily="2" charset="0"/>
            </a:endParaRPr>
          </a:p>
          <a:p>
            <a:pPr marL="0" indent="0" eaLnBrk="1" hangingPunct="1">
              <a:spcBef>
                <a:spcPts val="400"/>
              </a:spcBef>
            </a:pPr>
            <a:endParaRPr lang="en-US" altLang="de-DE" sz="2400">
              <a:solidFill>
                <a:srgbClr val="000000"/>
              </a:solidFill>
              <a:latin typeface="Helvetica" pitchFamily="2" charset="0"/>
              <a:sym typeface="Helvetica" pitchFamily="2" charset="0"/>
            </a:endParaRPr>
          </a:p>
          <a:p>
            <a:pPr marL="0" indent="0" eaLnBrk="1" hangingPunct="1">
              <a:spcBef>
                <a:spcPts val="400"/>
              </a:spcBef>
            </a:pPr>
            <a:r>
              <a:rPr lang="en-US" altLang="de-DE" sz="2400">
                <a:solidFill>
                  <a:srgbClr val="000000"/>
                </a:solidFill>
                <a:latin typeface="Helvetica" pitchFamily="2" charset="0"/>
                <a:sym typeface="Helvetica" pitchFamily="2" charset="0"/>
              </a:rPr>
              <a:t>Während der Zahnbehandlung assistiert ein/e ZFA dem Zahnarzt. Sie/er saugt nicht nur den Speichel ab, sondern ist auch am Erfolg z.B. einer Zahnfüllung beteiligt.</a:t>
            </a:r>
          </a:p>
          <a:p>
            <a:pPr marL="0" indent="0" eaLnBrk="1" hangingPunct="1">
              <a:spcBef>
                <a:spcPts val="400"/>
              </a:spcBef>
            </a:pPr>
            <a:r>
              <a:rPr lang="en-US" altLang="de-DE" sz="2400">
                <a:solidFill>
                  <a:srgbClr val="000000"/>
                </a:solidFill>
                <a:latin typeface="Helvetica" pitchFamily="2" charset="0"/>
                <a:sym typeface="Helvetica" pitchFamily="2" charset="0"/>
              </a:rPr>
              <a:t> </a:t>
            </a:r>
          </a:p>
          <a:p>
            <a:pPr marL="0" indent="0" eaLnBrk="1" hangingPunct="1">
              <a:spcBef>
                <a:spcPts val="400"/>
              </a:spcBef>
            </a:pPr>
            <a:r>
              <a:rPr lang="en-US" altLang="de-DE" sz="2400">
                <a:solidFill>
                  <a:srgbClr val="000000"/>
                </a:solidFill>
                <a:latin typeface="Helvetica" pitchFamily="2" charset="0"/>
                <a:sym typeface="Helvetica" pitchFamily="2" charset="0"/>
              </a:rPr>
              <a:t>Ein eingespieltes Behandlungsteam (Assistenz und Zahnarzt) muss nicht mehr viel reden. Die Assistenz weiß ganz genau welche Schritte folgen und hat die entsprechenden Instrumente und Materialien schon vorbereitet. </a:t>
            </a:r>
          </a:p>
          <a:p>
            <a:pPr marL="0" indent="0" eaLnBrk="1" hangingPunct="1">
              <a:spcBef>
                <a:spcPts val="400"/>
              </a:spcBef>
            </a:pPr>
            <a:endParaRPr lang="en-US" altLang="de-DE" sz="2400">
              <a:solidFill>
                <a:srgbClr val="000000"/>
              </a:solidFill>
              <a:latin typeface="Helvetica" pitchFamily="2" charset="0"/>
              <a:sym typeface="Helvetica" pitchFamily="2" charset="0"/>
            </a:endParaRPr>
          </a:p>
          <a:p>
            <a:pPr marL="0" indent="0" eaLnBrk="1" hangingPunct="1">
              <a:spcBef>
                <a:spcPts val="400"/>
              </a:spcBef>
            </a:pPr>
            <a:r>
              <a:rPr lang="en-US" altLang="de-DE" sz="2400">
                <a:solidFill>
                  <a:srgbClr val="000000"/>
                </a:solidFill>
                <a:latin typeface="Helvetica" pitchFamily="2" charset="0"/>
                <a:sym typeface="Helvetica" pitchFamily="2" charset="0"/>
              </a:rPr>
              <a:t>So fühlt sich der Patient wohl, die Behandlung kann zügig durchgeführt werden um im Tagesablauf nicht in Zeitverzug zu geraten. </a:t>
            </a:r>
          </a:p>
          <a:p>
            <a:pPr marL="0" indent="0" eaLnBrk="1" hangingPunct="1">
              <a:spcBef>
                <a:spcPts val="400"/>
              </a:spcBef>
            </a:pPr>
            <a:endParaRPr lang="en-US" altLang="de-DE" sz="2400">
              <a:latin typeface="Helvetica" pitchFamily="2" charset="0"/>
              <a:sym typeface="Helvetica" pitchFamily="2" charset="0"/>
            </a:endParaRPr>
          </a:p>
        </p:txBody>
      </p:sp>
      <p:pic>
        <p:nvPicPr>
          <p:cNvPr id="22531" name="Picture 3">
            <a:extLst>
              <a:ext uri="{FF2B5EF4-FFF2-40B4-BE49-F238E27FC236}">
                <a16:creationId xmlns:a16="http://schemas.microsoft.com/office/drawing/2014/main" id="{F7681082-5003-6CA7-BDC0-F3931B5424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68450" y="2551113"/>
            <a:ext cx="1866900" cy="2173287"/>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pic>
        <p:nvPicPr>
          <p:cNvPr id="22532" name="Picture 4">
            <a:extLst>
              <a:ext uri="{FF2B5EF4-FFF2-40B4-BE49-F238E27FC236}">
                <a16:creationId xmlns:a16="http://schemas.microsoft.com/office/drawing/2014/main" id="{FC03C624-A289-0ECD-D4C6-48F63E6386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77300" y="2971800"/>
            <a:ext cx="1346200" cy="13462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1">
            <a:extLst>
              <a:ext uri="{FF2B5EF4-FFF2-40B4-BE49-F238E27FC236}">
                <a16:creationId xmlns:a16="http://schemas.microsoft.com/office/drawing/2014/main" id="{04F67E4B-0B1A-3221-4983-6033280B9F6D}"/>
              </a:ext>
            </a:extLst>
          </p:cNvPr>
          <p:cNvSpPr>
            <a:spLocks noGrp="1" noChangeArrowheads="1"/>
          </p:cNvSpPr>
          <p:nvPr>
            <p:ph type="title"/>
          </p:nvPr>
        </p:nvSpPr>
        <p:spPr>
          <a:xfrm>
            <a:off x="355600" y="381000"/>
            <a:ext cx="12293600" cy="1257300"/>
          </a:xfrm>
          <a:ln w="12700">
            <a:solidFill>
              <a:srgbClr val="000000"/>
            </a:solidFill>
            <a:miter lim="800000"/>
            <a:headEnd/>
            <a:tailEnd/>
          </a:ln>
        </p:spPr>
        <p:txBody>
          <a:bodyPr/>
          <a:lstStyle/>
          <a:p>
            <a:pPr eaLnBrk="1" hangingPunct="1">
              <a:spcBef>
                <a:spcPts val="100"/>
              </a:spcBef>
              <a:defRPr/>
            </a:pPr>
            <a:r>
              <a:rPr lang="en-US" sz="1800" b="1">
                <a:solidFill>
                  <a:srgbClr val="0000FF"/>
                </a:solidFill>
                <a:latin typeface="Helvetica" charset="0"/>
                <a:cs typeface="Helvetica" charset="0"/>
                <a:sym typeface="Helvetica" charset="0"/>
              </a:rPr>
              <a:t>2. Aufgaben der Zahnmedizinischen Fachangestellten</a:t>
            </a:r>
            <a:br>
              <a:rPr lang="en-US" sz="1800" b="1">
                <a:solidFill>
                  <a:srgbClr val="0000FF"/>
                </a:solidFill>
                <a:latin typeface="Helvetica" charset="0"/>
                <a:ea typeface="ヒラギノ角ゴ ProN W6" charset="0"/>
                <a:cs typeface="ヒラギノ角ゴ ProN W6" charset="0"/>
                <a:sym typeface="Helvetica" charset="0"/>
              </a:rPr>
            </a:br>
            <a:endParaRPr lang="en-US" sz="1800">
              <a:sym typeface="Gill Sans Light" charset="0"/>
            </a:endParaRPr>
          </a:p>
        </p:txBody>
      </p:sp>
      <p:sp>
        <p:nvSpPr>
          <p:cNvPr id="23554" name="Rectangle 2">
            <a:extLst>
              <a:ext uri="{FF2B5EF4-FFF2-40B4-BE49-F238E27FC236}">
                <a16:creationId xmlns:a16="http://schemas.microsoft.com/office/drawing/2014/main" id="{421BA573-DE7C-622F-177E-087044FBC087}"/>
              </a:ext>
            </a:extLst>
          </p:cNvPr>
          <p:cNvSpPr>
            <a:spLocks noGrp="1" noChangeArrowheads="1"/>
          </p:cNvSpPr>
          <p:nvPr>
            <p:ph type="body" idx="1"/>
          </p:nvPr>
        </p:nvSpPr>
        <p:spPr>
          <a:xfrm>
            <a:off x="355600" y="1816100"/>
            <a:ext cx="12293600" cy="7467600"/>
          </a:xfrm>
          <a:ln w="12700">
            <a:solidFill>
              <a:srgbClr val="000000"/>
            </a:solidFill>
            <a:miter lim="800000"/>
            <a:headEnd/>
            <a:tailEnd/>
          </a:ln>
        </p:spPr>
        <p:txBody>
          <a:bodyPr/>
          <a:lstStyle/>
          <a:p>
            <a:pPr marL="0" indent="0" eaLnBrk="1" hangingPunct="1"/>
            <a:r>
              <a:rPr lang="en-US" altLang="de-DE" sz="2400" u="sng">
                <a:solidFill>
                  <a:srgbClr val="000000"/>
                </a:solidFill>
                <a:latin typeface="Helvetica" pitchFamily="2" charset="0"/>
                <a:sym typeface="Helvetica" pitchFamily="2" charset="0"/>
              </a:rPr>
              <a:t>Kleine Laborarbeiten:</a:t>
            </a:r>
          </a:p>
          <a:p>
            <a:pPr marL="0" indent="0" eaLnBrk="1" hangingPunct="1">
              <a:spcBef>
                <a:spcPts val="1200"/>
              </a:spcBef>
            </a:pPr>
            <a:r>
              <a:rPr lang="en-US" altLang="de-DE" sz="2400">
                <a:solidFill>
                  <a:srgbClr val="000000"/>
                </a:solidFill>
                <a:latin typeface="Helvetica" pitchFamily="2" charset="0"/>
                <a:sym typeface="Helvetica" pitchFamily="2" charset="0"/>
              </a:rPr>
              <a:t>In einer Zahnarztpraxis fallen immer kleinere Laborarbeiten an. Dazu gehören z.B. Ausgießen von Abformungen in Gips, Erstellen von individuellen Löffeln, Herstellen von Provisorien und Schienen.</a:t>
            </a:r>
          </a:p>
          <a:p>
            <a:pPr marL="0" indent="0" eaLnBrk="1" hangingPunct="1">
              <a:spcBef>
                <a:spcPts val="400"/>
              </a:spcBef>
            </a:pPr>
            <a:endParaRPr lang="en-US" altLang="de-DE" sz="2400">
              <a:solidFill>
                <a:srgbClr val="000000"/>
              </a:solidFill>
              <a:latin typeface="Helvetica" pitchFamily="2" charset="0"/>
              <a:sym typeface="Helvetica" pitchFamily="2" charset="0"/>
            </a:endParaRPr>
          </a:p>
          <a:p>
            <a:pPr marL="0" indent="0" eaLnBrk="1" hangingPunct="1">
              <a:spcBef>
                <a:spcPts val="400"/>
              </a:spcBef>
            </a:pPr>
            <a:r>
              <a:rPr lang="en-US" altLang="de-DE" sz="2400" u="sng">
                <a:solidFill>
                  <a:srgbClr val="000000"/>
                </a:solidFill>
                <a:latin typeface="Helvetica" pitchFamily="2" charset="0"/>
                <a:sym typeface="Helvetica" pitchFamily="2" charset="0"/>
              </a:rPr>
              <a:t>Rezeption / Empfang / Anmeldung:</a:t>
            </a:r>
          </a:p>
          <a:p>
            <a:pPr marL="0" indent="0" eaLnBrk="1" hangingPunct="1">
              <a:spcBef>
                <a:spcPts val="1200"/>
              </a:spcBef>
            </a:pPr>
            <a:r>
              <a:rPr lang="en-US" altLang="de-DE" sz="2400">
                <a:solidFill>
                  <a:srgbClr val="000000"/>
                </a:solidFill>
                <a:latin typeface="Helvetica" pitchFamily="2" charset="0"/>
                <a:sym typeface="Helvetica" pitchFamily="2" charset="0"/>
              </a:rPr>
              <a:t>Ist der sensibelste Bereiche einer Zahnarztpraxis. Gerade hier ist eine überaus freundliche Betreuung durch die/den ZFA notwendig, da neben einer sorgfältigen Zahnbehandlung auch die Betreuung außerhalb stimmen muss. </a:t>
            </a:r>
          </a:p>
          <a:p>
            <a:pPr marL="0" indent="0" eaLnBrk="1" hangingPunct="1">
              <a:spcBef>
                <a:spcPts val="400"/>
              </a:spcBef>
            </a:pPr>
            <a:r>
              <a:rPr lang="en-US" altLang="de-DE" sz="2400">
                <a:solidFill>
                  <a:srgbClr val="000000"/>
                </a:solidFill>
                <a:latin typeface="Helvetica" pitchFamily="2" charset="0"/>
                <a:sym typeface="Helvetica" pitchFamily="2" charset="0"/>
              </a:rPr>
              <a:t>Die Rezeption ist die erste Anlaufstelle für Patienten, Labore, Vertreter. Sie ist durch eine gewissenhafte zahnärztlichen Abrechnung auch für den Praxiserfolg verantwortlich. Die Anforderungen an eine/n ZFA oder ZMV an der Rezeption sind vor allem menschlich sehr vielschichtig. Die Begrüßung erfordert ein Lächeln, das Gespräch soll Vertrauen geben und Einweisungen sollen beruhigen. Es ist ein besonderes Gespür für Menschen gefragt. Persönliche und telefonische Terminvereinbarungen, Überwachung zeitlicher Abläufe und als Ansprechpartner für Dienstleister. Der sichere Umgang mit Computern und fundierte Abrechnungskenntnisse sind dabei unerlässlich.</a:t>
            </a:r>
          </a:p>
          <a:p>
            <a:pPr marL="0" indent="0" eaLnBrk="1" hangingPunct="1">
              <a:spcBef>
                <a:spcPts val="400"/>
              </a:spcBef>
            </a:pPr>
            <a:endParaRPr lang="en-US" altLang="de-DE"/>
          </a:p>
        </p:txBody>
      </p:sp>
      <p:pic>
        <p:nvPicPr>
          <p:cNvPr id="23555" name="Picture 3">
            <a:extLst>
              <a:ext uri="{FF2B5EF4-FFF2-40B4-BE49-F238E27FC236}">
                <a16:creationId xmlns:a16="http://schemas.microsoft.com/office/drawing/2014/main" id="{02EF4BCB-F165-A7E0-6435-75431FB900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31375" y="3162300"/>
            <a:ext cx="1909763" cy="12700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1">
            <a:extLst>
              <a:ext uri="{FF2B5EF4-FFF2-40B4-BE49-F238E27FC236}">
                <a16:creationId xmlns:a16="http://schemas.microsoft.com/office/drawing/2014/main" id="{1162CE01-D339-7D79-495B-034C7E8E859D}"/>
              </a:ext>
            </a:extLst>
          </p:cNvPr>
          <p:cNvSpPr>
            <a:spLocks noGrp="1" noChangeArrowheads="1"/>
          </p:cNvSpPr>
          <p:nvPr>
            <p:ph type="title"/>
          </p:nvPr>
        </p:nvSpPr>
        <p:spPr>
          <a:xfrm>
            <a:off x="355600" y="381000"/>
            <a:ext cx="12293600" cy="800100"/>
          </a:xfrm>
          <a:ln w="12700">
            <a:solidFill>
              <a:srgbClr val="000000"/>
            </a:solidFill>
            <a:miter lim="800000"/>
            <a:headEnd/>
            <a:tailEnd/>
          </a:ln>
        </p:spPr>
        <p:txBody>
          <a:bodyPr/>
          <a:lstStyle/>
          <a:p>
            <a:pPr eaLnBrk="1" hangingPunct="1">
              <a:spcBef>
                <a:spcPts val="100"/>
              </a:spcBef>
              <a:defRPr/>
            </a:pPr>
            <a:r>
              <a:rPr lang="en-US" sz="1800" b="1">
                <a:solidFill>
                  <a:srgbClr val="0000FF"/>
                </a:solidFill>
                <a:latin typeface="Helvetica" charset="0"/>
                <a:cs typeface="Helvetica" charset="0"/>
                <a:sym typeface="Helvetica" charset="0"/>
              </a:rPr>
              <a:t>2. Aufgaben der Zahnmedizinischen Fachangestellten</a:t>
            </a:r>
            <a:br>
              <a:rPr lang="en-US" sz="1800" b="1">
                <a:solidFill>
                  <a:srgbClr val="0000FF"/>
                </a:solidFill>
                <a:latin typeface="Helvetica" charset="0"/>
                <a:ea typeface="ヒラギノ角ゴ ProN W6" charset="0"/>
                <a:cs typeface="ヒラギノ角ゴ ProN W6" charset="0"/>
                <a:sym typeface="Helvetica" charset="0"/>
              </a:rPr>
            </a:br>
            <a:endParaRPr lang="en-US" sz="1800">
              <a:solidFill>
                <a:srgbClr val="0000FF"/>
              </a:solidFill>
              <a:sym typeface="Gill Sans Light" charset="0"/>
            </a:endParaRPr>
          </a:p>
        </p:txBody>
      </p:sp>
      <p:sp>
        <p:nvSpPr>
          <p:cNvPr id="24578" name="Rectangle 2">
            <a:extLst>
              <a:ext uri="{FF2B5EF4-FFF2-40B4-BE49-F238E27FC236}">
                <a16:creationId xmlns:a16="http://schemas.microsoft.com/office/drawing/2014/main" id="{BD37F7EA-2114-7C84-3466-613B407F2691}"/>
              </a:ext>
            </a:extLst>
          </p:cNvPr>
          <p:cNvSpPr>
            <a:spLocks noGrp="1" noChangeArrowheads="1"/>
          </p:cNvSpPr>
          <p:nvPr>
            <p:ph type="body" idx="1"/>
          </p:nvPr>
        </p:nvSpPr>
        <p:spPr>
          <a:xfrm>
            <a:off x="355600" y="1435100"/>
            <a:ext cx="12293600" cy="7848600"/>
          </a:xfrm>
          <a:ln w="12700">
            <a:solidFill>
              <a:srgbClr val="000000"/>
            </a:solidFill>
            <a:miter lim="800000"/>
            <a:headEnd/>
            <a:tailEnd/>
          </a:ln>
        </p:spPr>
        <p:txBody>
          <a:bodyPr/>
          <a:lstStyle/>
          <a:p>
            <a:pPr marL="635000" indent="0" eaLnBrk="1" hangingPunct="1"/>
            <a:r>
              <a:rPr lang="en-US" altLang="de-DE" sz="2400">
                <a:solidFill>
                  <a:srgbClr val="000000"/>
                </a:solidFill>
                <a:latin typeface="Helvetica" pitchFamily="2" charset="0"/>
                <a:sym typeface="Helvetica" pitchFamily="2" charset="0"/>
              </a:rPr>
              <a:t>Ist eine ZFA ausgelernt, darf sie neben der</a:t>
            </a:r>
            <a:r>
              <a:rPr lang="en-US" altLang="de-DE" sz="2400" u="sng">
                <a:solidFill>
                  <a:srgbClr val="000000"/>
                </a:solidFill>
                <a:latin typeface="Helvetica" pitchFamily="2" charset="0"/>
                <a:sym typeface="Helvetica" pitchFamily="2" charset="0"/>
              </a:rPr>
              <a:t> Assistenz</a:t>
            </a:r>
            <a:r>
              <a:rPr lang="en-US" altLang="de-DE" sz="2400">
                <a:solidFill>
                  <a:srgbClr val="000000"/>
                </a:solidFill>
                <a:latin typeface="Helvetica" pitchFamily="2" charset="0"/>
                <a:sym typeface="Helvetica" pitchFamily="2" charset="0"/>
              </a:rPr>
              <a:t> weitere Aufgaben selbstständig übernehmen wie z.B.:</a:t>
            </a:r>
            <a:br>
              <a:rPr lang="en-US" altLang="de-DE" sz="2400">
                <a:solidFill>
                  <a:srgbClr val="000000"/>
                </a:solidFill>
                <a:latin typeface="Helvetica" pitchFamily="2" charset="0"/>
                <a:sym typeface="Helvetica" pitchFamily="2" charset="0"/>
              </a:rPr>
            </a:br>
            <a:br>
              <a:rPr lang="en-US" altLang="de-DE" sz="2400">
                <a:solidFill>
                  <a:srgbClr val="000000"/>
                </a:solidFill>
                <a:latin typeface="Helvetica" pitchFamily="2" charset="0"/>
                <a:sym typeface="Helvetica" pitchFamily="2" charset="0"/>
              </a:rPr>
            </a:br>
            <a:r>
              <a:rPr lang="en-US" altLang="de-DE" sz="2400">
                <a:solidFill>
                  <a:srgbClr val="000000"/>
                </a:solidFill>
                <a:latin typeface="Helvetica" pitchFamily="2" charset="0"/>
                <a:sym typeface="Helvetica" pitchFamily="2" charset="0"/>
              </a:rPr>
              <a:t>- das Röntgen der Zähne</a:t>
            </a:r>
            <a:br>
              <a:rPr lang="en-US" altLang="de-DE" sz="2400">
                <a:solidFill>
                  <a:srgbClr val="000000"/>
                </a:solidFill>
                <a:latin typeface="Helvetica" pitchFamily="2" charset="0"/>
                <a:sym typeface="Helvetica" pitchFamily="2" charset="0"/>
              </a:rPr>
            </a:br>
            <a:r>
              <a:rPr lang="en-US" altLang="de-DE" sz="2400">
                <a:solidFill>
                  <a:srgbClr val="000000"/>
                </a:solidFill>
                <a:latin typeface="Helvetica" pitchFamily="2" charset="0"/>
                <a:sym typeface="Helvetica" pitchFamily="2" charset="0"/>
              </a:rPr>
              <a:t>- kleine Hygieneunterweisungen bei Erwachsenen und Kindern</a:t>
            </a:r>
            <a:br>
              <a:rPr lang="en-US" altLang="de-DE" sz="2400">
                <a:solidFill>
                  <a:srgbClr val="000000"/>
                </a:solidFill>
                <a:latin typeface="Helvetica" pitchFamily="2" charset="0"/>
                <a:sym typeface="Helvetica" pitchFamily="2" charset="0"/>
              </a:rPr>
            </a:br>
            <a:r>
              <a:rPr lang="en-US" altLang="de-DE" sz="2400">
                <a:solidFill>
                  <a:srgbClr val="000000"/>
                </a:solidFill>
                <a:latin typeface="Helvetica" pitchFamily="2" charset="0"/>
                <a:sym typeface="Helvetica" pitchFamily="2" charset="0"/>
              </a:rPr>
              <a:t>- Zahnsteinentfernung und Politur</a:t>
            </a:r>
            <a:br>
              <a:rPr lang="en-US" altLang="de-DE" sz="2400">
                <a:solidFill>
                  <a:srgbClr val="000000"/>
                </a:solidFill>
                <a:latin typeface="Helvetica" pitchFamily="2" charset="0"/>
                <a:sym typeface="Helvetica" pitchFamily="2" charset="0"/>
              </a:rPr>
            </a:br>
            <a:r>
              <a:rPr lang="en-US" altLang="de-DE" sz="2400">
                <a:solidFill>
                  <a:srgbClr val="000000"/>
                </a:solidFill>
                <a:latin typeface="Helvetica" pitchFamily="2" charset="0"/>
                <a:sym typeface="Helvetica" pitchFamily="2" charset="0"/>
              </a:rPr>
              <a:t>- Herstellen von Provisorien z.B. nach Präparationen</a:t>
            </a:r>
            <a:br>
              <a:rPr lang="en-US" altLang="de-DE" sz="2400">
                <a:solidFill>
                  <a:srgbClr val="000000"/>
                </a:solidFill>
                <a:latin typeface="Helvetica" pitchFamily="2" charset="0"/>
                <a:sym typeface="Helvetica" pitchFamily="2" charset="0"/>
              </a:rPr>
            </a:br>
            <a:r>
              <a:rPr lang="en-US" altLang="de-DE" sz="2400">
                <a:solidFill>
                  <a:srgbClr val="000000"/>
                </a:solidFill>
                <a:latin typeface="Helvetica" pitchFamily="2" charset="0"/>
                <a:sym typeface="Helvetica" pitchFamily="2" charset="0"/>
              </a:rPr>
              <a:t>- Entfernen von Zementresten</a:t>
            </a:r>
            <a:br>
              <a:rPr lang="en-US" altLang="de-DE" sz="2400">
                <a:solidFill>
                  <a:srgbClr val="000000"/>
                </a:solidFill>
                <a:latin typeface="Helvetica" pitchFamily="2" charset="0"/>
                <a:sym typeface="Helvetica" pitchFamily="2" charset="0"/>
              </a:rPr>
            </a:br>
            <a:r>
              <a:rPr lang="en-US" altLang="de-DE" sz="2400">
                <a:solidFill>
                  <a:srgbClr val="000000"/>
                </a:solidFill>
                <a:latin typeface="Helvetica" pitchFamily="2" charset="0"/>
                <a:sym typeface="Helvetica" pitchFamily="2" charset="0"/>
              </a:rPr>
              <a:t>- Abformungen einzelner Zähne oder eines ganzen Kiefers</a:t>
            </a:r>
            <a:br>
              <a:rPr lang="en-US" altLang="de-DE" sz="2400">
                <a:solidFill>
                  <a:srgbClr val="000000"/>
                </a:solidFill>
                <a:latin typeface="Helvetica" pitchFamily="2" charset="0"/>
                <a:sym typeface="Helvetica" pitchFamily="2" charset="0"/>
              </a:rPr>
            </a:br>
            <a:br>
              <a:rPr lang="en-US" altLang="de-DE" sz="2400">
                <a:solidFill>
                  <a:srgbClr val="000000"/>
                </a:solidFill>
                <a:latin typeface="Helvetica" pitchFamily="2" charset="0"/>
                <a:sym typeface="Helvetica" pitchFamily="2" charset="0"/>
              </a:rPr>
            </a:br>
            <a:r>
              <a:rPr lang="en-US" altLang="de-DE" sz="2400">
                <a:solidFill>
                  <a:srgbClr val="000000"/>
                </a:solidFill>
                <a:latin typeface="Helvetica" pitchFamily="2" charset="0"/>
                <a:sym typeface="Helvetica" pitchFamily="2" charset="0"/>
              </a:rPr>
              <a:t>Wie groß das Spektrum ist, liegt immer im Ermessen des Zahnarztes und am Ausbildungsstand der/des Zahnmedizinischen Fachangestellten. </a:t>
            </a:r>
          </a:p>
          <a:p>
            <a:pPr marL="635000" indent="0" eaLnBrk="1" hangingPunct="1">
              <a:spcBef>
                <a:spcPts val="400"/>
              </a:spcBef>
            </a:pPr>
            <a:endParaRPr lang="en-US" altLang="de-DE" sz="2400">
              <a:solidFill>
                <a:srgbClr val="000000"/>
              </a:solidFill>
              <a:latin typeface="Helvetica" pitchFamily="2" charset="0"/>
              <a:sym typeface="Helvetica" pitchFamily="2" charset="0"/>
            </a:endParaRPr>
          </a:p>
          <a:p>
            <a:pPr marL="635000" indent="0" eaLnBrk="1" hangingPunct="1">
              <a:spcBef>
                <a:spcPts val="400"/>
              </a:spcBef>
            </a:pPr>
            <a:r>
              <a:rPr lang="en-US" altLang="de-DE" sz="2400">
                <a:solidFill>
                  <a:srgbClr val="000000"/>
                </a:solidFill>
                <a:latin typeface="Helvetica" pitchFamily="2" charset="0"/>
                <a:sym typeface="Helvetica" pitchFamily="2" charset="0"/>
              </a:rPr>
              <a:t>Nach jedem Patienten muss der Behandlungsstuhl gereinigt, desinfiziert und für den nächsten Patienten vorbereitet werden. Die kontaminierten Instrumente werden von Hand und/oder im Thermodesinfektor desinfiziert, gereinigt und sterilisiert. Nach oder während jeder Behandlung werden die erbrachten zahnmedizinischen Leistungen in den Computer oder in die Karteikarte eingetragen.</a:t>
            </a:r>
          </a:p>
          <a:p>
            <a:pPr marL="635000" indent="0" eaLnBrk="1" hangingPunct="1">
              <a:spcBef>
                <a:spcPts val="400"/>
              </a:spcBef>
            </a:pPr>
            <a:endParaRPr lang="en-US" altLang="de-DE"/>
          </a:p>
        </p:txBody>
      </p:sp>
      <p:pic>
        <p:nvPicPr>
          <p:cNvPr id="24579" name="Picture 3">
            <a:extLst>
              <a:ext uri="{FF2B5EF4-FFF2-40B4-BE49-F238E27FC236}">
                <a16:creationId xmlns:a16="http://schemas.microsoft.com/office/drawing/2014/main" id="{1ACC6B47-D5EC-78CC-CFAA-6B894F6CC8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775" y="2095500"/>
            <a:ext cx="2019300" cy="18161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5601" name="Rectangle 1">
            <a:extLst>
              <a:ext uri="{FF2B5EF4-FFF2-40B4-BE49-F238E27FC236}">
                <a16:creationId xmlns:a16="http://schemas.microsoft.com/office/drawing/2014/main" id="{C285A49B-A669-6A45-7F4A-47D673D7E16D}"/>
              </a:ext>
            </a:extLst>
          </p:cNvPr>
          <p:cNvSpPr>
            <a:spLocks noGrp="1" noChangeArrowheads="1"/>
          </p:cNvSpPr>
          <p:nvPr>
            <p:ph type="body" idx="1"/>
          </p:nvPr>
        </p:nvSpPr>
        <p:spPr>
          <a:xfrm>
            <a:off x="152400" y="685800"/>
            <a:ext cx="12293600" cy="8585200"/>
          </a:xfrm>
          <a:ln w="12700">
            <a:solidFill>
              <a:srgbClr val="000000"/>
            </a:solidFill>
            <a:miter lim="800000"/>
            <a:headEnd/>
            <a:tailEnd/>
          </a:ln>
        </p:spPr>
        <p:txBody>
          <a:bodyPr/>
          <a:lstStyle/>
          <a:p>
            <a:pPr marL="0" indent="0" eaLnBrk="1" hangingPunct="1"/>
            <a:endParaRPr lang="en-US" altLang="de-DE" sz="2400" b="1" u="sng">
              <a:latin typeface="Helvetica" pitchFamily="2" charset="0"/>
              <a:ea typeface="ヒラギノ角ゴ ProN W6" panose="020B0300000000000000" pitchFamily="34" charset="-128"/>
              <a:sym typeface="Helvetica" pitchFamily="2" charset="0"/>
            </a:endParaRPr>
          </a:p>
          <a:p>
            <a:pPr marL="0" indent="0" eaLnBrk="1" hangingPunct="1"/>
            <a:r>
              <a:rPr lang="en-US" altLang="de-DE" sz="2400" b="1" u="sng">
                <a:latin typeface="Helvetica" pitchFamily="2" charset="0"/>
                <a:sym typeface="Helvetica" pitchFamily="2" charset="0"/>
              </a:rPr>
              <a:t>In der Ausbildungspraxis:</a:t>
            </a:r>
            <a:endParaRPr lang="en-US" altLang="de-DE" sz="2400" b="1" u="sng">
              <a:latin typeface="Helvetica" pitchFamily="2" charset="0"/>
              <a:ea typeface="ヒラギノ角ゴ ProN W6" panose="020B0300000000000000" pitchFamily="34" charset="-128"/>
              <a:sym typeface="Helvetica" pitchFamily="2" charset="0"/>
            </a:endParaRP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Betreuung von Patienten vor, während und nach der Behandlung</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Planen und Vorbereiten von Behandlungsabläufen</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Assistenz bei diagnostischen Maßnahmen (z.B. Röntgen)</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Datenerfassung und Führen der Patientenkartei (manuell oder digital)</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Abrechnung mit Krankenkassen und Privatpatienten</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Qualitätsmanagement</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Moderne Kommunikations- und Medienmanagement</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Hygiene und Aufbereiten der Instrumente bzw. von Medizinprodukten</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Umweltschutz</a:t>
            </a:r>
          </a:p>
          <a:p>
            <a:pPr marL="0" indent="0" eaLnBrk="1" hangingPunct="1"/>
            <a:endParaRPr lang="en-US" altLang="de-DE" sz="2400">
              <a:latin typeface="Helvetica" pitchFamily="2" charset="0"/>
              <a:sym typeface="Helvetica" pitchFamily="2" charset="0"/>
            </a:endParaRPr>
          </a:p>
          <a:p>
            <a:pPr marL="0" indent="0" eaLnBrk="1" hangingPunct="1"/>
            <a:endParaRPr lang="en-US" altLang="de-DE" sz="24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p:txBody>
      </p:sp>
      <p:sp>
        <p:nvSpPr>
          <p:cNvPr id="25602" name="Rectangle 2">
            <a:extLst>
              <a:ext uri="{FF2B5EF4-FFF2-40B4-BE49-F238E27FC236}">
                <a16:creationId xmlns:a16="http://schemas.microsoft.com/office/drawing/2014/main" id="{A764F90D-F0B5-6A31-A4C0-26DFCD78B0A7}"/>
              </a:ext>
            </a:extLst>
          </p:cNvPr>
          <p:cNvSpPr>
            <a:spLocks noGrp="1" noChangeArrowheads="1"/>
          </p:cNvSpPr>
          <p:nvPr>
            <p:ph type="title"/>
          </p:nvPr>
        </p:nvSpPr>
        <p:spPr>
          <a:xfrm>
            <a:off x="152400" y="228600"/>
            <a:ext cx="12293600" cy="431800"/>
          </a:xfrm>
          <a:ln w="12700">
            <a:solidFill>
              <a:srgbClr val="000000"/>
            </a:solidFill>
            <a:miter lim="800000"/>
            <a:headEnd/>
            <a:tailEnd/>
          </a:ln>
        </p:spPr>
        <p:txBody>
          <a:bodyPr/>
          <a:lstStyle/>
          <a:p>
            <a:pPr eaLnBrk="1" hangingPunct="1">
              <a:defRPr/>
            </a:pPr>
            <a:r>
              <a:rPr lang="en-US" sz="1800" b="1">
                <a:solidFill>
                  <a:srgbClr val="0000FF"/>
                </a:solidFill>
                <a:latin typeface="Helvetica" charset="0"/>
                <a:cs typeface="Helvetica" charset="0"/>
                <a:sym typeface="Helvetica" charset="0"/>
              </a:rPr>
              <a:t>2. Ausbildung mit biss - ALSO kurzum: was dich erwartet?</a:t>
            </a:r>
            <a:endParaRPr lang="en-US" sz="1800" b="1">
              <a:solidFill>
                <a:srgbClr val="0000FF"/>
              </a:solidFill>
              <a:latin typeface="Helvetica" charset="0"/>
              <a:ea typeface="ヒラギノ角ゴ ProN W6" charset="0"/>
              <a:cs typeface="ヒラギノ角ゴ ProN W6" charset="0"/>
              <a:sym typeface="Helvetica" charset="0"/>
            </a:endParaRPr>
          </a:p>
        </p:txBody>
      </p:sp>
      <p:sp>
        <p:nvSpPr>
          <p:cNvPr id="25604" name="Text Box 3">
            <a:extLst>
              <a:ext uri="{FF2B5EF4-FFF2-40B4-BE49-F238E27FC236}">
                <a16:creationId xmlns:a16="http://schemas.microsoft.com/office/drawing/2014/main" id="{1CE0C76A-DFD0-7692-7EE1-AA6FC1EC2809}"/>
              </a:ext>
            </a:extLst>
          </p:cNvPr>
          <p:cNvSpPr txBox="1">
            <a:spLocks noChangeArrowheads="1"/>
          </p:cNvSpPr>
          <p:nvPr/>
        </p:nvSpPr>
        <p:spPr bwMode="auto">
          <a:xfrm>
            <a:off x="6324600" y="9271000"/>
            <a:ext cx="3429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eaLnBrk="1" hangingPunct="1"/>
            <a:fld id="{5C848E38-1426-3746-BB62-47A2F4F90593}" type="slidenum">
              <a:rPr lang="en-US" altLang="de-DE" sz="1800">
                <a:solidFill>
                  <a:schemeClr val="tx1"/>
                </a:solidFill>
                <a:ea typeface="ＭＳ Ｐゴシック" panose="020B0600070205080204" pitchFamily="34" charset="-128"/>
              </a:rPr>
              <a:pPr eaLnBrk="1" hangingPunct="1"/>
              <a:t>7</a:t>
            </a:fld>
            <a:endParaRPr lang="en-US" altLang="de-DE" sz="1800">
              <a:solidFill>
                <a:schemeClr val="tx1"/>
              </a:solidFill>
              <a:ea typeface="ＭＳ Ｐゴシック" panose="020B0600070205080204" pitchFamily="34" charset="-128"/>
            </a:endParaRPr>
          </a:p>
        </p:txBody>
      </p:sp>
      <p:pic>
        <p:nvPicPr>
          <p:cNvPr id="2" name="Picture 4">
            <a:extLst>
              <a:ext uri="{FF2B5EF4-FFF2-40B4-BE49-F238E27FC236}">
                <a16:creationId xmlns:a16="http://schemas.microsoft.com/office/drawing/2014/main" id="{CD67DC5F-C29E-DF58-636F-F193C932A2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787400"/>
            <a:ext cx="1498600" cy="2136775"/>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pic>
        <p:nvPicPr>
          <p:cNvPr id="25605" name="Picture 5">
            <a:extLst>
              <a:ext uri="{FF2B5EF4-FFF2-40B4-BE49-F238E27FC236}">
                <a16:creationId xmlns:a16="http://schemas.microsoft.com/office/drawing/2014/main" id="{75528DBF-BA65-E1EA-77FE-2AF6ED73F0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12350" y="7480300"/>
            <a:ext cx="2311400" cy="1730375"/>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1">
            <a:extLst>
              <a:ext uri="{FF2B5EF4-FFF2-40B4-BE49-F238E27FC236}">
                <a16:creationId xmlns:a16="http://schemas.microsoft.com/office/drawing/2014/main" id="{4BD97FF0-61A9-04F2-E29C-E09449C3BB1F}"/>
              </a:ext>
            </a:extLst>
          </p:cNvPr>
          <p:cNvSpPr>
            <a:spLocks noGrp="1" noChangeArrowheads="1"/>
          </p:cNvSpPr>
          <p:nvPr>
            <p:ph type="title"/>
          </p:nvPr>
        </p:nvSpPr>
        <p:spPr>
          <a:xfrm>
            <a:off x="355600" y="190500"/>
            <a:ext cx="12293600" cy="457200"/>
          </a:xfrm>
          <a:ln w="12700">
            <a:solidFill>
              <a:srgbClr val="000000"/>
            </a:solidFill>
            <a:miter lim="800000"/>
            <a:headEnd/>
            <a:tailEnd/>
          </a:ln>
        </p:spPr>
        <p:txBody>
          <a:bodyPr/>
          <a:lstStyle/>
          <a:p>
            <a:pPr eaLnBrk="1" hangingPunct="1">
              <a:defRPr/>
            </a:pPr>
            <a:r>
              <a:rPr lang="en-US" sz="1800" b="1">
                <a:solidFill>
                  <a:srgbClr val="0000FF"/>
                </a:solidFill>
                <a:latin typeface="Helvetica" charset="0"/>
                <a:cs typeface="Helvetica" charset="0"/>
                <a:sym typeface="Helvetica" charset="0"/>
              </a:rPr>
              <a:t>2. Ausbildung mit biss - Also kurzum: was dich erwartet?</a:t>
            </a:r>
            <a:endParaRPr lang="en-US" sz="1800" b="1">
              <a:solidFill>
                <a:srgbClr val="0000FF"/>
              </a:solidFill>
              <a:latin typeface="Helvetica" charset="0"/>
              <a:ea typeface="ヒラギノ角ゴ ProN W6" charset="0"/>
              <a:cs typeface="ヒラギノ角ゴ ProN W6" charset="0"/>
              <a:sym typeface="Helvetica" charset="0"/>
            </a:endParaRPr>
          </a:p>
        </p:txBody>
      </p:sp>
      <p:sp>
        <p:nvSpPr>
          <p:cNvPr id="26626" name="Rectangle 2">
            <a:extLst>
              <a:ext uri="{FF2B5EF4-FFF2-40B4-BE49-F238E27FC236}">
                <a16:creationId xmlns:a16="http://schemas.microsoft.com/office/drawing/2014/main" id="{FC2B16D6-4BCB-30F6-431A-93A00E7ED7D9}"/>
              </a:ext>
            </a:extLst>
          </p:cNvPr>
          <p:cNvSpPr>
            <a:spLocks noGrp="1" noChangeArrowheads="1"/>
          </p:cNvSpPr>
          <p:nvPr>
            <p:ph type="body" idx="1"/>
          </p:nvPr>
        </p:nvSpPr>
        <p:spPr>
          <a:xfrm>
            <a:off x="355600" y="774700"/>
            <a:ext cx="12293600" cy="5842000"/>
          </a:xfrm>
          <a:ln w="12700">
            <a:solidFill>
              <a:srgbClr val="000000"/>
            </a:solidFill>
            <a:miter lim="800000"/>
            <a:headEnd/>
            <a:tailEnd/>
          </a:ln>
        </p:spPr>
        <p:txBody>
          <a:bodyPr/>
          <a:lstStyle/>
          <a:p>
            <a:pPr marL="0" indent="0" eaLnBrk="1" hangingPunct="1"/>
            <a:r>
              <a:rPr lang="en-US" altLang="de-DE" sz="2400" b="1" u="sng">
                <a:latin typeface="Helvetica" pitchFamily="2" charset="0"/>
                <a:sym typeface="Helvetica" pitchFamily="2" charset="0"/>
              </a:rPr>
              <a:t>In der Berufsschule:</a:t>
            </a:r>
            <a:endParaRPr lang="en-US" altLang="de-DE" sz="2400" b="1" u="sng">
              <a:latin typeface="Helvetica" pitchFamily="2" charset="0"/>
              <a:ea typeface="ヒラギノ角ゴ ProN W6" panose="020B0300000000000000" pitchFamily="34" charset="-128"/>
              <a:sym typeface="Helvetica" pitchFamily="2" charset="0"/>
            </a:endParaRP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Organisation in Lernfeldern</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Unterricht im Lehrer-Schüler-Team</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kompetenz- und handlungsorientiert</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Projektarbeit</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Planung von Arbeitsabläufen</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kaufmännische Inhalte</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allgemein bildende Fächer: Deutsch, Politik, Englisch, Sport und Religion</a:t>
            </a:r>
          </a:p>
          <a:p>
            <a:pPr marL="0" indent="0" eaLnBrk="1" hangingPunct="1"/>
            <a:endParaRPr lang="en-US" altLang="de-DE" sz="2400">
              <a:latin typeface="Helvetica" pitchFamily="2" charset="0"/>
              <a:sym typeface="Helvetica" pitchFamily="2" charset="0"/>
            </a:endParaRPr>
          </a:p>
          <a:p>
            <a:pPr marL="0" indent="0" eaLnBrk="1" hangingPunct="1"/>
            <a:endParaRPr lang="en-US" altLang="de-DE" sz="2400"/>
          </a:p>
        </p:txBody>
      </p:sp>
      <p:pic>
        <p:nvPicPr>
          <p:cNvPr id="26627" name="Picture 3">
            <a:extLst>
              <a:ext uri="{FF2B5EF4-FFF2-40B4-BE49-F238E27FC236}">
                <a16:creationId xmlns:a16="http://schemas.microsoft.com/office/drawing/2014/main" id="{F7B6CCD4-0C5A-D7C6-AE12-CA5D115030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2600" y="914400"/>
            <a:ext cx="1549400" cy="22098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pic>
        <p:nvPicPr>
          <p:cNvPr id="26628" name="Picture 4">
            <a:extLst>
              <a:ext uri="{FF2B5EF4-FFF2-40B4-BE49-F238E27FC236}">
                <a16:creationId xmlns:a16="http://schemas.microsoft.com/office/drawing/2014/main" id="{6BB82922-05CF-E611-E8F1-69CB5BE6F2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6743700"/>
            <a:ext cx="3086100" cy="23114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pic>
        <p:nvPicPr>
          <p:cNvPr id="26629" name="Picture 5">
            <a:extLst>
              <a:ext uri="{FF2B5EF4-FFF2-40B4-BE49-F238E27FC236}">
                <a16:creationId xmlns:a16="http://schemas.microsoft.com/office/drawing/2014/main" id="{2020FCC7-0955-4180-FAAD-73E65A0A8B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21850" y="2730500"/>
            <a:ext cx="2540000" cy="1906588"/>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7649" name="Rectangle 1">
            <a:extLst>
              <a:ext uri="{FF2B5EF4-FFF2-40B4-BE49-F238E27FC236}">
                <a16:creationId xmlns:a16="http://schemas.microsoft.com/office/drawing/2014/main" id="{F94D4246-F59A-CC7F-F5BB-6EBD7E1C17FA}"/>
              </a:ext>
            </a:extLst>
          </p:cNvPr>
          <p:cNvSpPr>
            <a:spLocks noGrp="1" noChangeArrowheads="1"/>
          </p:cNvSpPr>
          <p:nvPr>
            <p:ph type="title"/>
          </p:nvPr>
        </p:nvSpPr>
        <p:spPr>
          <a:xfrm>
            <a:off x="355600" y="484188"/>
            <a:ext cx="12293600" cy="684212"/>
          </a:xfrm>
          <a:ln w="12700">
            <a:solidFill>
              <a:srgbClr val="000000"/>
            </a:solidFill>
            <a:miter lim="800000"/>
            <a:headEnd/>
            <a:tailEnd/>
          </a:ln>
        </p:spPr>
        <p:txBody>
          <a:bodyPr/>
          <a:lstStyle/>
          <a:p>
            <a:pPr eaLnBrk="1" hangingPunct="1"/>
            <a:r>
              <a:rPr lang="en-US" altLang="de-DE" sz="1800" b="1">
                <a:solidFill>
                  <a:srgbClr val="0000FF"/>
                </a:solidFill>
                <a:latin typeface="Helvetica" pitchFamily="2" charset="0"/>
                <a:sym typeface="Helvetica" pitchFamily="2" charset="0"/>
              </a:rPr>
              <a:t>2. Ausbildung mit biss - was dich erwartet?</a:t>
            </a:r>
            <a:br>
              <a:rPr lang="en-US" altLang="de-DE" sz="2400">
                <a:solidFill>
                  <a:srgbClr val="0000FF"/>
                </a:solidFill>
                <a:latin typeface="Helvetica" pitchFamily="2" charset="0"/>
                <a:sym typeface="Helvetica" pitchFamily="2" charset="0"/>
              </a:rPr>
            </a:br>
            <a:br>
              <a:rPr lang="en-US" altLang="de-DE" sz="1200">
                <a:latin typeface="Helvetica" pitchFamily="2" charset="0"/>
                <a:sym typeface="Helvetica" pitchFamily="2" charset="0"/>
              </a:rPr>
            </a:br>
            <a:endParaRPr lang="en-US" altLang="de-DE" sz="1200">
              <a:latin typeface="Helvetica" pitchFamily="2" charset="0"/>
              <a:sym typeface="Helvetica" pitchFamily="2" charset="0"/>
            </a:endParaRPr>
          </a:p>
        </p:txBody>
      </p:sp>
      <p:sp>
        <p:nvSpPr>
          <p:cNvPr id="27650" name="Rectangle 2">
            <a:extLst>
              <a:ext uri="{FF2B5EF4-FFF2-40B4-BE49-F238E27FC236}">
                <a16:creationId xmlns:a16="http://schemas.microsoft.com/office/drawing/2014/main" id="{24C4DCF8-10E7-927D-3652-0E2B1564B438}"/>
              </a:ext>
            </a:extLst>
          </p:cNvPr>
          <p:cNvSpPr>
            <a:spLocks noGrp="1" noChangeArrowheads="1"/>
          </p:cNvSpPr>
          <p:nvPr>
            <p:ph type="body" idx="1"/>
          </p:nvPr>
        </p:nvSpPr>
        <p:spPr>
          <a:xfrm>
            <a:off x="355600" y="1282700"/>
            <a:ext cx="12293600" cy="7962900"/>
          </a:xfrm>
          <a:ln w="12700">
            <a:solidFill>
              <a:srgbClr val="000000"/>
            </a:solidFill>
            <a:miter lim="800000"/>
            <a:headEnd/>
            <a:tailEnd/>
          </a:ln>
        </p:spPr>
        <p:txBody>
          <a:bodyPr/>
          <a:lstStyle/>
          <a:p>
            <a:pPr marL="0" indent="0" eaLnBrk="1" hangingPunct="1"/>
            <a:r>
              <a:rPr lang="en-US" altLang="de-DE" sz="2400" dirty="0">
                <a:latin typeface="Helvetica" pitchFamily="2" charset="0"/>
                <a:sym typeface="Helvetica" pitchFamily="2" charset="0"/>
              </a:rPr>
              <a:t>Es </a:t>
            </a:r>
            <a:r>
              <a:rPr lang="en-US" altLang="de-DE" sz="2400" dirty="0" err="1">
                <a:latin typeface="Helvetica" pitchFamily="2" charset="0"/>
                <a:sym typeface="Helvetica" pitchFamily="2" charset="0"/>
              </a:rPr>
              <a:t>besteht</a:t>
            </a:r>
            <a:r>
              <a:rPr lang="en-US" altLang="de-DE" sz="2400" dirty="0">
                <a:latin typeface="Helvetica" pitchFamily="2" charset="0"/>
                <a:sym typeface="Helvetica" pitchFamily="2" charset="0"/>
              </a:rPr>
              <a:t> für die </a:t>
            </a:r>
            <a:r>
              <a:rPr lang="en-US" altLang="de-DE" sz="2400" dirty="0" err="1">
                <a:latin typeface="Helvetica" pitchFamily="2" charset="0"/>
                <a:sym typeface="Helvetica" pitchFamily="2" charset="0"/>
              </a:rPr>
              <a:t>Auszubildenden</a:t>
            </a:r>
            <a:r>
              <a:rPr lang="en-US" altLang="de-DE" sz="2400" dirty="0">
                <a:latin typeface="Helvetica" pitchFamily="2" charset="0"/>
                <a:sym typeface="Helvetica" pitchFamily="2" charset="0"/>
              </a:rPr>
              <a:t> </a:t>
            </a:r>
            <a:r>
              <a:rPr lang="en-US" altLang="de-DE" sz="2400" u="sng" dirty="0" err="1">
                <a:latin typeface="Helvetica" pitchFamily="2" charset="0"/>
                <a:sym typeface="Helvetica" pitchFamily="2" charset="0"/>
              </a:rPr>
              <a:t>Berufsschulfpflicht</a:t>
            </a:r>
            <a:r>
              <a:rPr lang="en-US" altLang="de-DE" sz="2400" dirty="0">
                <a:latin typeface="Helvetica" pitchFamily="2" charset="0"/>
                <a:sym typeface="Helvetica" pitchFamily="2" charset="0"/>
              </a:rPr>
              <a:t>!</a:t>
            </a:r>
          </a:p>
          <a:p>
            <a:pPr marL="0" indent="0" eaLnBrk="1" hangingPunct="1"/>
            <a:endParaRPr lang="en-US" altLang="de-DE" sz="2400" dirty="0">
              <a:latin typeface="Helvetica" pitchFamily="2" charset="0"/>
              <a:sym typeface="Helvetica" pitchFamily="2" charset="0"/>
            </a:endParaRPr>
          </a:p>
          <a:p>
            <a:pPr marL="0" indent="0" eaLnBrk="1" hangingPunct="1"/>
            <a:r>
              <a:rPr lang="en-US" altLang="de-DE" sz="2400" dirty="0" err="1">
                <a:latin typeface="Helvetica" pitchFamily="2" charset="0"/>
                <a:sym typeface="Helvetica" pitchFamily="2" charset="0"/>
              </a:rPr>
              <a:t>Im</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ersten</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Ausbildungsjahr</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zweimal</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wöchentlich</a:t>
            </a:r>
            <a:r>
              <a:rPr lang="en-US" altLang="de-DE" sz="2400" dirty="0">
                <a:latin typeface="Helvetica" pitchFamily="2" charset="0"/>
                <a:sym typeface="Helvetica" pitchFamily="2" charset="0"/>
              </a:rPr>
              <a:t> ( an den BBS Ammerland am Montag und Freitag)</a:t>
            </a:r>
          </a:p>
          <a:p>
            <a:pPr marL="0" indent="0" eaLnBrk="1" hangingPunct="1"/>
            <a:r>
              <a:rPr lang="en-US" altLang="de-DE" sz="2400" dirty="0" err="1">
                <a:latin typeface="Helvetica" pitchFamily="2" charset="0"/>
                <a:sym typeface="Helvetica" pitchFamily="2" charset="0"/>
              </a:rPr>
              <a:t>Im</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zweiten</a:t>
            </a:r>
            <a:r>
              <a:rPr lang="en-US" altLang="de-DE" sz="2400" dirty="0">
                <a:latin typeface="Helvetica" pitchFamily="2" charset="0"/>
                <a:sym typeface="Helvetica" pitchFamily="2" charset="0"/>
              </a:rPr>
              <a:t> und </a:t>
            </a:r>
            <a:r>
              <a:rPr lang="en-US" altLang="de-DE" sz="2400" dirty="0" err="1">
                <a:latin typeface="Helvetica" pitchFamily="2" charset="0"/>
                <a:sym typeface="Helvetica" pitchFamily="2" charset="0"/>
              </a:rPr>
              <a:t>dritten</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Ausbildungsjahr</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einmal</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wöchentlich</a:t>
            </a:r>
            <a:r>
              <a:rPr lang="en-US" altLang="de-DE" sz="2400" dirty="0">
                <a:latin typeface="Helvetica" pitchFamily="2" charset="0"/>
                <a:sym typeface="Helvetica" pitchFamily="2" charset="0"/>
              </a:rPr>
              <a:t> ( an den BBS Ammerland am </a:t>
            </a:r>
            <a:r>
              <a:rPr lang="en-US" altLang="de-DE" sz="2400" dirty="0" err="1">
                <a:latin typeface="Helvetica" pitchFamily="2" charset="0"/>
                <a:sym typeface="Helvetica" pitchFamily="2" charset="0"/>
              </a:rPr>
              <a:t>Mittwoch</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bzw</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Donnerstag</a:t>
            </a:r>
            <a:r>
              <a:rPr lang="en-US" altLang="de-DE" sz="2400" dirty="0">
                <a:latin typeface="Helvetica" pitchFamily="2" charset="0"/>
                <a:sym typeface="Helvetica" pitchFamily="2" charset="0"/>
              </a:rPr>
              <a:t>)</a:t>
            </a:r>
          </a:p>
          <a:p>
            <a:pPr marL="0" indent="0" eaLnBrk="1" hangingPunct="1"/>
            <a:r>
              <a:rPr lang="en-US" altLang="de-DE" sz="2400" dirty="0">
                <a:latin typeface="Helvetica" pitchFamily="2" charset="0"/>
                <a:sym typeface="Helvetica" pitchFamily="2" charset="0"/>
              </a:rPr>
              <a:t>Die </a:t>
            </a:r>
            <a:r>
              <a:rPr lang="en-US" altLang="de-DE" sz="2400" dirty="0" err="1">
                <a:latin typeface="Helvetica" pitchFamily="2" charset="0"/>
                <a:sym typeface="Helvetica" pitchFamily="2" charset="0"/>
              </a:rPr>
              <a:t>Unterrichtszeiten</a:t>
            </a:r>
            <a:r>
              <a:rPr lang="en-US" altLang="de-DE" sz="2400" dirty="0">
                <a:latin typeface="Helvetica" pitchFamily="2" charset="0"/>
                <a:sym typeface="Helvetica" pitchFamily="2" charset="0"/>
              </a:rPr>
              <a:t> an den BBS Ammerland für die </a:t>
            </a:r>
            <a:r>
              <a:rPr lang="en-US" altLang="de-DE" sz="2400" dirty="0" err="1">
                <a:latin typeface="Helvetica" pitchFamily="2" charset="0"/>
                <a:sym typeface="Helvetica" pitchFamily="2" charset="0"/>
              </a:rPr>
              <a:t>Berufsschule</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sind</a:t>
            </a:r>
            <a:r>
              <a:rPr lang="en-US" altLang="de-DE" sz="2400" dirty="0">
                <a:latin typeface="Helvetica" pitchFamily="2" charset="0"/>
                <a:sym typeface="Helvetica" pitchFamily="2" charset="0"/>
              </a:rPr>
              <a:t>: 7.30 bis 14.30 </a:t>
            </a:r>
            <a:r>
              <a:rPr lang="en-US" altLang="de-DE" sz="2400" dirty="0" err="1">
                <a:latin typeface="Helvetica" pitchFamily="2" charset="0"/>
                <a:sym typeface="Helvetica" pitchFamily="2" charset="0"/>
              </a:rPr>
              <a:t>Uhr</a:t>
            </a:r>
            <a:r>
              <a:rPr lang="en-US" altLang="de-DE" sz="2400" dirty="0">
                <a:latin typeface="Helvetica" pitchFamily="2" charset="0"/>
                <a:sym typeface="Helvetica" pitchFamily="2" charset="0"/>
              </a:rPr>
              <a:t>!</a:t>
            </a:r>
          </a:p>
          <a:p>
            <a:pPr marL="0" indent="0" eaLnBrk="1" hangingPunct="1"/>
            <a:r>
              <a:rPr lang="en-US" altLang="de-DE" sz="2400" dirty="0" err="1">
                <a:latin typeface="Helvetica" pitchFamily="2" charset="0"/>
                <a:sym typeface="Helvetica" pitchFamily="2" charset="0"/>
              </a:rPr>
              <a:t>Weiterhin</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besteht</a:t>
            </a:r>
            <a:r>
              <a:rPr lang="en-US" altLang="de-DE" sz="2400" dirty="0">
                <a:latin typeface="Helvetica" pitchFamily="2" charset="0"/>
                <a:sym typeface="Helvetica" pitchFamily="2" charset="0"/>
              </a:rPr>
              <a:t> für die </a:t>
            </a:r>
            <a:r>
              <a:rPr lang="en-US" altLang="de-DE" sz="2400" dirty="0" err="1">
                <a:latin typeface="Helvetica" pitchFamily="2" charset="0"/>
                <a:sym typeface="Helvetica" pitchFamily="2" charset="0"/>
              </a:rPr>
              <a:t>Auszubildenden</a:t>
            </a:r>
            <a:r>
              <a:rPr lang="en-US" altLang="de-DE" sz="2400" dirty="0">
                <a:latin typeface="Helvetica" pitchFamily="2" charset="0"/>
                <a:sym typeface="Helvetica" pitchFamily="2" charset="0"/>
              </a:rPr>
              <a:t> die </a:t>
            </a:r>
            <a:r>
              <a:rPr lang="en-US" altLang="de-DE" sz="2400" dirty="0" err="1">
                <a:latin typeface="Helvetica" pitchFamily="2" charset="0"/>
                <a:sym typeface="Helvetica" pitchFamily="2" charset="0"/>
              </a:rPr>
              <a:t>Pflicht</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ein</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digitales</a:t>
            </a:r>
            <a:r>
              <a:rPr lang="en-US" altLang="de-DE" sz="2400" dirty="0">
                <a:latin typeface="Helvetica" pitchFamily="2" charset="0"/>
                <a:sym typeface="Helvetica" pitchFamily="2" charset="0"/>
              </a:rPr>
              <a:t> </a:t>
            </a:r>
            <a:r>
              <a:rPr lang="en-US" altLang="de-DE" sz="2400" u="sng" dirty="0" err="1">
                <a:latin typeface="Helvetica" pitchFamily="2" charset="0"/>
                <a:sym typeface="Helvetica" pitchFamily="2" charset="0"/>
              </a:rPr>
              <a:t>Berichtsheft</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zu</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führen</a:t>
            </a:r>
            <a:r>
              <a:rPr lang="en-US" altLang="de-DE" sz="2400" dirty="0">
                <a:latin typeface="Helvetica" pitchFamily="2" charset="0"/>
                <a:sym typeface="Helvetica" pitchFamily="2" charset="0"/>
              </a:rPr>
              <a:t> und maximal </a:t>
            </a:r>
            <a:r>
              <a:rPr lang="en-US" altLang="de-DE" sz="2400" dirty="0" err="1">
                <a:latin typeface="Helvetica" pitchFamily="2" charset="0"/>
                <a:sym typeface="Helvetica" pitchFamily="2" charset="0"/>
              </a:rPr>
              <a:t>sechs</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freie</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Tätigkeitsberichte</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anzufertigen</a:t>
            </a:r>
            <a:r>
              <a:rPr lang="en-US" altLang="de-DE" sz="2400" dirty="0">
                <a:latin typeface="Helvetica" pitchFamily="2" charset="0"/>
                <a:sym typeface="Helvetica" pitchFamily="2" charset="0"/>
              </a:rPr>
              <a:t>.</a:t>
            </a:r>
          </a:p>
          <a:p>
            <a:pPr marL="0" indent="0" eaLnBrk="1" hangingPunct="1"/>
            <a:r>
              <a:rPr lang="en-US" altLang="de-DE" sz="2400" dirty="0">
                <a:latin typeface="Helvetica" pitchFamily="2" charset="0"/>
                <a:sym typeface="Helvetica" pitchFamily="2" charset="0"/>
              </a:rPr>
              <a:t>Es </a:t>
            </a:r>
            <a:r>
              <a:rPr lang="en-US" altLang="de-DE" sz="2400" dirty="0" err="1">
                <a:latin typeface="Helvetica" pitchFamily="2" charset="0"/>
                <a:sym typeface="Helvetica" pitchFamily="2" charset="0"/>
              </a:rPr>
              <a:t>soll</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damit</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ein</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Nachweis</a:t>
            </a:r>
            <a:r>
              <a:rPr lang="en-US" altLang="de-DE" sz="2400" dirty="0">
                <a:latin typeface="Helvetica" pitchFamily="2" charset="0"/>
                <a:sym typeface="Helvetica" pitchFamily="2" charset="0"/>
              </a:rPr>
              <a:t> der </a:t>
            </a:r>
            <a:r>
              <a:rPr lang="en-US" altLang="de-DE" sz="2400" dirty="0" err="1">
                <a:latin typeface="Helvetica" pitchFamily="2" charset="0"/>
                <a:sym typeface="Helvetica" pitchFamily="2" charset="0"/>
              </a:rPr>
              <a:t>vermittelten</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Kenntnisse</a:t>
            </a:r>
            <a:r>
              <a:rPr lang="en-US" altLang="de-DE" sz="2400" dirty="0">
                <a:latin typeface="Helvetica" pitchFamily="2" charset="0"/>
                <a:sym typeface="Helvetica" pitchFamily="2" charset="0"/>
              </a:rPr>
              <a:t> in der </a:t>
            </a:r>
            <a:r>
              <a:rPr lang="en-US" altLang="de-DE" sz="2400" dirty="0" err="1">
                <a:latin typeface="Helvetica" pitchFamily="2" charset="0"/>
                <a:sym typeface="Helvetica" pitchFamily="2" charset="0"/>
              </a:rPr>
              <a:t>Ausbildungspraxis</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erbracht</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werden</a:t>
            </a:r>
            <a:r>
              <a:rPr lang="en-US" altLang="de-DE" sz="2400" dirty="0">
                <a:latin typeface="Helvetica" pitchFamily="2" charset="0"/>
                <a:sym typeface="Helvetica" pitchFamily="2" charset="0"/>
              </a:rPr>
              <a:t>.</a:t>
            </a:r>
          </a:p>
          <a:p>
            <a:pPr marL="0" indent="0" eaLnBrk="1" hangingPunct="1"/>
            <a:r>
              <a:rPr lang="en-US" altLang="de-DE" sz="2400" dirty="0" err="1">
                <a:latin typeface="Helvetica" pitchFamily="2" charset="0"/>
                <a:sym typeface="Helvetica" pitchFamily="2" charset="0"/>
              </a:rPr>
              <a:t>Zur</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Kontrolle</a:t>
            </a:r>
            <a:r>
              <a:rPr lang="en-US" altLang="de-DE" sz="2400" dirty="0">
                <a:latin typeface="Helvetica" pitchFamily="2" charset="0"/>
                <a:sym typeface="Helvetica" pitchFamily="2" charset="0"/>
              </a:rPr>
              <a:t> des </a:t>
            </a:r>
            <a:r>
              <a:rPr lang="en-US" altLang="de-DE" sz="2400" dirty="0" err="1">
                <a:latin typeface="Helvetica" pitchFamily="2" charset="0"/>
                <a:sym typeface="Helvetica" pitchFamily="2" charset="0"/>
              </a:rPr>
              <a:t>eigenen</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Leistungsstandes</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erfolgt</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im</a:t>
            </a:r>
            <a:r>
              <a:rPr lang="en-US" altLang="de-DE" sz="2400" dirty="0">
                <a:latin typeface="Helvetica" pitchFamily="2" charset="0"/>
                <a:sym typeface="Helvetica" pitchFamily="2" charset="0"/>
              </a:rPr>
              <a:t> 2. </a:t>
            </a:r>
            <a:r>
              <a:rPr lang="en-US" altLang="de-DE" sz="2400" dirty="0" err="1">
                <a:latin typeface="Helvetica" pitchFamily="2" charset="0"/>
                <a:sym typeface="Helvetica" pitchFamily="2" charset="0"/>
              </a:rPr>
              <a:t>Ausbildungsjahr</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i.d.R.</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im</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Februar</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eine</a:t>
            </a:r>
            <a:r>
              <a:rPr lang="en-US" altLang="de-DE" sz="2400" dirty="0">
                <a:latin typeface="Helvetica" pitchFamily="2" charset="0"/>
                <a:sym typeface="Helvetica" pitchFamily="2" charset="0"/>
              </a:rPr>
              <a:t> </a:t>
            </a:r>
            <a:r>
              <a:rPr lang="en-US" altLang="de-DE" sz="2400" u="sng" dirty="0" err="1">
                <a:latin typeface="Helvetica" pitchFamily="2" charset="0"/>
                <a:sym typeface="Helvetica" pitchFamily="2" charset="0"/>
              </a:rPr>
              <a:t>Zwischenprüfung</a:t>
            </a:r>
            <a:r>
              <a:rPr lang="en-US" altLang="de-DE" sz="2400" dirty="0">
                <a:latin typeface="Helvetica" pitchFamily="2" charset="0"/>
                <a:sym typeface="Helvetica" pitchFamily="2" charset="0"/>
              </a:rPr>
              <a:t>. Sie </a:t>
            </a:r>
            <a:r>
              <a:rPr lang="en-US" altLang="de-DE" sz="2400" dirty="0" err="1">
                <a:latin typeface="Helvetica" pitchFamily="2" charset="0"/>
                <a:sym typeface="Helvetica" pitchFamily="2" charset="0"/>
              </a:rPr>
              <a:t>zählt</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anteilig</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bereits</a:t>
            </a:r>
            <a:r>
              <a:rPr lang="en-US" altLang="de-DE" sz="2400" dirty="0">
                <a:latin typeface="Helvetica" pitchFamily="2" charset="0"/>
                <a:sym typeface="Helvetica" pitchFamily="2" charset="0"/>
              </a:rPr>
              <a:t> für die </a:t>
            </a:r>
            <a:r>
              <a:rPr lang="en-US" altLang="de-DE" sz="2400" dirty="0" err="1">
                <a:latin typeface="Helvetica" pitchFamily="2" charset="0"/>
                <a:sym typeface="Helvetica" pitchFamily="2" charset="0"/>
              </a:rPr>
              <a:t>Abschlussprüfung</a:t>
            </a:r>
            <a:r>
              <a:rPr lang="en-US" altLang="de-DE" sz="2400" dirty="0">
                <a:latin typeface="Helvetica" pitchFamily="2" charset="0"/>
                <a:sym typeface="Helvetica" pitchFamily="2" charset="0"/>
              </a:rPr>
              <a:t> und </a:t>
            </a:r>
            <a:r>
              <a:rPr lang="en-US" altLang="de-DE" sz="2400" dirty="0" err="1">
                <a:latin typeface="Helvetica" pitchFamily="2" charset="0"/>
                <a:sym typeface="Helvetica" pitchFamily="2" charset="0"/>
              </a:rPr>
              <a:t>stellt</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zudem</a:t>
            </a:r>
            <a:r>
              <a:rPr lang="en-US" altLang="de-DE" sz="2400" dirty="0">
                <a:latin typeface="Helvetica" pitchFamily="2" charset="0"/>
                <a:sym typeface="Helvetica" pitchFamily="2" charset="0"/>
              </a:rPr>
              <a:t> formal </a:t>
            </a:r>
            <a:r>
              <a:rPr lang="en-US" altLang="de-DE" sz="2400" dirty="0" err="1">
                <a:latin typeface="Helvetica" pitchFamily="2" charset="0"/>
                <a:sym typeface="Helvetica" pitchFamily="2" charset="0"/>
              </a:rPr>
              <a:t>eine</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Voraussetzung</a:t>
            </a:r>
            <a:r>
              <a:rPr lang="en-US" altLang="de-DE" sz="2400" dirty="0">
                <a:latin typeface="Helvetica" pitchFamily="2" charset="0"/>
                <a:sym typeface="Helvetica" pitchFamily="2" charset="0"/>
              </a:rPr>
              <a:t> für die </a:t>
            </a:r>
            <a:r>
              <a:rPr lang="en-US" altLang="de-DE" sz="2400" dirty="0" err="1">
                <a:latin typeface="Helvetica" pitchFamily="2" charset="0"/>
                <a:sym typeface="Helvetica" pitchFamily="2" charset="0"/>
              </a:rPr>
              <a:t>Zulassung</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zur</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Abschlussprüfung</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dar</a:t>
            </a:r>
            <a:r>
              <a:rPr lang="en-US" altLang="de-DE" sz="2400" dirty="0">
                <a:latin typeface="Helvetica" pitchFamily="2" charset="0"/>
                <a:sym typeface="Helvetica" pitchFamily="2" charset="0"/>
              </a:rPr>
              <a:t>.</a:t>
            </a:r>
          </a:p>
          <a:p>
            <a:pPr marL="0" indent="0" eaLnBrk="1" hangingPunct="1"/>
            <a:r>
              <a:rPr lang="en-US" altLang="de-DE" sz="2400" dirty="0">
                <a:latin typeface="Helvetica" pitchFamily="2" charset="0"/>
                <a:sym typeface="Helvetica" pitchFamily="2" charset="0"/>
              </a:rPr>
              <a:t>Die </a:t>
            </a:r>
            <a:r>
              <a:rPr lang="en-US" altLang="de-DE" sz="2400" u="sng" dirty="0" err="1">
                <a:latin typeface="Helvetica" pitchFamily="2" charset="0"/>
                <a:sym typeface="Helvetica" pitchFamily="2" charset="0"/>
              </a:rPr>
              <a:t>Abschlussprüfung</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wird</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schriftlich</a:t>
            </a:r>
            <a:r>
              <a:rPr lang="en-US" altLang="de-DE" sz="2400" dirty="0">
                <a:latin typeface="Helvetica" pitchFamily="2" charset="0"/>
                <a:sym typeface="Helvetica" pitchFamily="2" charset="0"/>
              </a:rPr>
              <a:t> und </a:t>
            </a:r>
            <a:r>
              <a:rPr lang="en-US" altLang="de-DE" sz="2400" dirty="0" err="1">
                <a:latin typeface="Helvetica" pitchFamily="2" charset="0"/>
                <a:sym typeface="Helvetica" pitchFamily="2" charset="0"/>
              </a:rPr>
              <a:t>praktisch</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absolviert</a:t>
            </a:r>
            <a:r>
              <a:rPr lang="en-US" altLang="de-DE" sz="2400" dirty="0">
                <a:latin typeface="Helvetica" pitchFamily="2" charset="0"/>
                <a:sym typeface="Helvetica" pitchFamily="2" charset="0"/>
              </a:rPr>
              <a:t>. </a:t>
            </a:r>
          </a:p>
          <a:p>
            <a:pPr marL="0" indent="0" eaLnBrk="1" hangingPunct="1"/>
            <a:r>
              <a:rPr lang="en-US" altLang="de-DE" sz="2400" dirty="0" err="1">
                <a:latin typeface="Helvetica" pitchFamily="2" charset="0"/>
                <a:sym typeface="Helvetica" pitchFamily="2" charset="0"/>
              </a:rPr>
              <a:t>Mit</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Bestehen</a:t>
            </a:r>
            <a:r>
              <a:rPr lang="en-US" altLang="de-DE" sz="2400" dirty="0">
                <a:latin typeface="Helvetica" pitchFamily="2" charset="0"/>
                <a:sym typeface="Helvetica" pitchFamily="2" charset="0"/>
              </a:rPr>
              <a:t> der </a:t>
            </a:r>
            <a:r>
              <a:rPr lang="en-US" altLang="de-DE" sz="2400" dirty="0" err="1">
                <a:latin typeface="Helvetica" pitchFamily="2" charset="0"/>
                <a:sym typeface="Helvetica" pitchFamily="2" charset="0"/>
              </a:rPr>
              <a:t>schriftlichen</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Prüfungsanteile</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wird</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zur</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Praktischen</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Prüfung</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eingeladen</a:t>
            </a:r>
            <a:r>
              <a:rPr lang="en-US" altLang="de-DE" sz="2400" dirty="0">
                <a:latin typeface="Helvetica" pitchFamily="2" charset="0"/>
                <a:sym typeface="Helvetica" pitchFamily="2" charset="0"/>
              </a:rPr>
              <a:t>.</a:t>
            </a:r>
          </a:p>
          <a:p>
            <a:pPr marL="0" indent="0" eaLnBrk="1" hangingPunct="1"/>
            <a:r>
              <a:rPr lang="en-US" altLang="de-DE" sz="2400" dirty="0">
                <a:latin typeface="Helvetica" pitchFamily="2" charset="0"/>
                <a:sym typeface="Helvetica" pitchFamily="2" charset="0"/>
              </a:rPr>
              <a:t>Sie </a:t>
            </a:r>
            <a:r>
              <a:rPr lang="en-US" altLang="de-DE" sz="2400" dirty="0" err="1">
                <a:latin typeface="Helvetica" pitchFamily="2" charset="0"/>
                <a:sym typeface="Helvetica" pitchFamily="2" charset="0"/>
              </a:rPr>
              <a:t>findet</a:t>
            </a:r>
            <a:r>
              <a:rPr lang="en-US" altLang="de-DE" sz="2400" dirty="0">
                <a:latin typeface="Helvetica" pitchFamily="2" charset="0"/>
                <a:sym typeface="Helvetica" pitchFamily="2" charset="0"/>
              </a:rPr>
              <a:t> in der </a:t>
            </a:r>
            <a:r>
              <a:rPr lang="en-US" altLang="de-DE" sz="2400" dirty="0" err="1">
                <a:latin typeface="Helvetica" pitchFamily="2" charset="0"/>
                <a:sym typeface="Helvetica" pitchFamily="2" charset="0"/>
              </a:rPr>
              <a:t>Berufsschule</a:t>
            </a:r>
            <a:r>
              <a:rPr lang="en-US" altLang="de-DE" sz="2400" dirty="0">
                <a:latin typeface="Helvetica" pitchFamily="2" charset="0"/>
                <a:sym typeface="Helvetica" pitchFamily="2" charset="0"/>
              </a:rPr>
              <a:t> in dem </a:t>
            </a:r>
            <a:r>
              <a:rPr lang="en-US" altLang="de-DE" sz="2400" dirty="0" err="1">
                <a:latin typeface="Helvetica" pitchFamily="2" charset="0"/>
                <a:sym typeface="Helvetica" pitchFamily="2" charset="0"/>
              </a:rPr>
              <a:t>dafür</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eigens</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eingerichteten</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Multifunktionsraum</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statt</a:t>
            </a:r>
            <a:r>
              <a:rPr lang="en-US" altLang="de-DE" sz="2400" dirty="0">
                <a:latin typeface="Helvetica" pitchFamily="2" charset="0"/>
                <a:sym typeface="Helvetica" pitchFamily="2" charset="0"/>
              </a:rPr>
              <a:t>, der </a:t>
            </a:r>
            <a:r>
              <a:rPr lang="en-US" altLang="de-DE" sz="2400" dirty="0" err="1">
                <a:latin typeface="Helvetica" pitchFamily="2" charset="0"/>
                <a:sym typeface="Helvetica" pitchFamily="2" charset="0"/>
              </a:rPr>
              <a:t>praktisch</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eine</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Zahnarztpraxis</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nachstellt</a:t>
            </a:r>
            <a:r>
              <a:rPr lang="en-US" altLang="de-DE" sz="2400" dirty="0">
                <a:latin typeface="Helvetica" pitchFamily="2" charset="0"/>
                <a:sym typeface="Helvetica" pitchFamily="2" charset="0"/>
              </a:rPr>
              <a:t>.</a:t>
            </a:r>
          </a:p>
          <a:p>
            <a:pPr marL="0" indent="0" eaLnBrk="1" hangingPunct="1"/>
            <a:r>
              <a:rPr lang="en-US" altLang="de-DE" sz="2400" dirty="0">
                <a:latin typeface="Helvetica" pitchFamily="2" charset="0"/>
                <a:sym typeface="Helvetica" pitchFamily="2" charset="0"/>
              </a:rPr>
              <a:t>Die </a:t>
            </a:r>
            <a:r>
              <a:rPr lang="en-US" altLang="de-DE" sz="2400" dirty="0" err="1">
                <a:latin typeface="Helvetica" pitchFamily="2" charset="0"/>
                <a:sym typeface="Helvetica" pitchFamily="2" charset="0"/>
              </a:rPr>
              <a:t>praktische</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Prüfung</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umfasst</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thematisch</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Behandlungen</a:t>
            </a:r>
            <a:r>
              <a:rPr lang="en-US" altLang="de-DE" sz="2400" dirty="0">
                <a:latin typeface="Helvetica" pitchFamily="2" charset="0"/>
                <a:sym typeface="Helvetica" pitchFamily="2" charset="0"/>
              </a:rPr>
              <a:t> des </a:t>
            </a:r>
            <a:r>
              <a:rPr lang="en-US" altLang="de-DE" sz="2400" dirty="0" err="1">
                <a:latin typeface="Helvetica" pitchFamily="2" charset="0"/>
                <a:sym typeface="Helvetica" pitchFamily="2" charset="0"/>
              </a:rPr>
              <a:t>beruflichen</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Alltages</a:t>
            </a:r>
            <a:r>
              <a:rPr lang="en-US" altLang="de-DE" sz="2400" dirty="0">
                <a:latin typeface="Helvetica" pitchFamily="2" charset="0"/>
                <a:sym typeface="Helvetica" pitchFamily="2" charset="0"/>
              </a:rPr>
              <a:t> der/des </a:t>
            </a:r>
            <a:r>
              <a:rPr lang="en-US" altLang="de-DE" sz="2400" dirty="0" err="1">
                <a:latin typeface="Helvetica" pitchFamily="2" charset="0"/>
                <a:sym typeface="Helvetica" pitchFamily="2" charset="0"/>
              </a:rPr>
              <a:t>Zahnmedizinschen</a:t>
            </a:r>
            <a:r>
              <a:rPr lang="en-US" altLang="de-DE" sz="2400" dirty="0">
                <a:latin typeface="Helvetica" pitchFamily="2" charset="0"/>
                <a:sym typeface="Helvetica" pitchFamily="2" charset="0"/>
              </a:rPr>
              <a:t> </a:t>
            </a:r>
            <a:r>
              <a:rPr lang="en-US" altLang="de-DE" sz="2400" dirty="0" err="1">
                <a:latin typeface="Helvetica" pitchFamily="2" charset="0"/>
                <a:sym typeface="Helvetica" pitchFamily="2" charset="0"/>
              </a:rPr>
              <a:t>Fachangestellten</a:t>
            </a:r>
            <a:r>
              <a:rPr lang="en-US" altLang="de-DE" sz="2400" dirty="0">
                <a:latin typeface="Helvetica" pitchFamily="2" charset="0"/>
                <a:sym typeface="Helvetica" pitchFamily="2" charset="0"/>
              </a:rPr>
              <a:t>.</a:t>
            </a:r>
          </a:p>
          <a:p>
            <a:pPr marL="0" indent="0" eaLnBrk="1" hangingPunct="1"/>
            <a:endParaRPr lang="en-US" altLang="de-DE" sz="2400" dirty="0">
              <a:latin typeface="Helvetica" pitchFamily="2" charset="0"/>
              <a:sym typeface="Helvetica" pitchFamily="2" charset="0"/>
            </a:endParaRPr>
          </a:p>
          <a:p>
            <a:pPr marL="0" indent="0" eaLnBrk="1" hangingPunct="1"/>
            <a:endParaRPr lang="en-US" altLang="de-DE" sz="2400" dirty="0">
              <a:latin typeface="Helvetica" pitchFamily="2" charset="0"/>
              <a:sym typeface="Helvetica" pitchFamily="2" charset="0"/>
            </a:endParaRPr>
          </a:p>
        </p:txBody>
      </p:sp>
      <p:sp>
        <p:nvSpPr>
          <p:cNvPr id="27652" name="Text Box 3">
            <a:extLst>
              <a:ext uri="{FF2B5EF4-FFF2-40B4-BE49-F238E27FC236}">
                <a16:creationId xmlns:a16="http://schemas.microsoft.com/office/drawing/2014/main" id="{38E3AD5C-BD75-AAE6-2BD4-B980157480C5}"/>
              </a:ext>
            </a:extLst>
          </p:cNvPr>
          <p:cNvSpPr txBox="1">
            <a:spLocks noChangeArrowheads="1"/>
          </p:cNvSpPr>
          <p:nvPr/>
        </p:nvSpPr>
        <p:spPr bwMode="auto">
          <a:xfrm>
            <a:off x="6324600" y="9271000"/>
            <a:ext cx="3429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eaLnBrk="1" hangingPunct="1"/>
            <a:fld id="{B2752542-624E-E742-B5C5-D3B9273DFD23}" type="slidenum">
              <a:rPr lang="en-US" altLang="de-DE" sz="1800">
                <a:solidFill>
                  <a:schemeClr val="tx1"/>
                </a:solidFill>
                <a:ea typeface="ＭＳ Ｐゴシック" panose="020B0600070205080204" pitchFamily="34" charset="-128"/>
              </a:rPr>
              <a:pPr eaLnBrk="1" hangingPunct="1"/>
              <a:t>9</a:t>
            </a:fld>
            <a:endParaRPr lang="en-US" altLang="de-DE" sz="1800">
              <a:solidFill>
                <a:schemeClr val="tx1"/>
              </a:solidFill>
              <a:ea typeface="ＭＳ Ｐゴシック" panose="020B0600070205080204" pitchFamily="34" charset="-128"/>
            </a:endParaRPr>
          </a:p>
        </p:txBody>
      </p:sp>
      <p:pic>
        <p:nvPicPr>
          <p:cNvPr id="2" name="Picture 4">
            <a:extLst>
              <a:ext uri="{FF2B5EF4-FFF2-40B4-BE49-F238E27FC236}">
                <a16:creationId xmlns:a16="http://schemas.microsoft.com/office/drawing/2014/main" id="{1D05D585-C1EB-C058-4784-D8C02634AA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452100" y="1384300"/>
            <a:ext cx="1879600" cy="6350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a:extLst>
              <a:ext uri="{FF2B5EF4-FFF2-40B4-BE49-F238E27FC236}">
                <a16:creationId xmlns:a16="http://schemas.microsoft.com/office/drawing/2014/main" id="{D10CABB3-47C7-0144-8409-E67583498C1F}"/>
              </a:ext>
            </a:extLst>
          </p:cNvPr>
          <p:cNvSpPr>
            <a:spLocks noGrp="1" noChangeArrowheads="1"/>
          </p:cNvSpPr>
          <p:nvPr>
            <p:ph type="title"/>
          </p:nvPr>
        </p:nvSpPr>
        <p:spPr>
          <a:xfrm>
            <a:off x="355600" y="520700"/>
            <a:ext cx="12293600" cy="1041400"/>
          </a:xfrm>
          <a:ln w="12700">
            <a:solidFill>
              <a:srgbClr val="000000"/>
            </a:solidFill>
            <a:miter lim="800000"/>
            <a:headEnd/>
            <a:tailEnd/>
          </a:ln>
        </p:spPr>
        <p:txBody>
          <a:bodyPr/>
          <a:lstStyle/>
          <a:p>
            <a:pPr eaLnBrk="1" hangingPunct="1">
              <a:defRPr/>
            </a:pPr>
            <a:r>
              <a:rPr lang="en-US" sz="1800" b="1">
                <a:solidFill>
                  <a:srgbClr val="0000FF"/>
                </a:solidFill>
                <a:latin typeface="Helvetica" charset="0"/>
                <a:cs typeface="Helvetica" charset="0"/>
                <a:sym typeface="Helvetica" charset="0"/>
              </a:rPr>
              <a:t>3.  Der Ausbildungsvertrag</a:t>
            </a:r>
            <a:endParaRPr lang="en-US" sz="1800" b="1">
              <a:solidFill>
                <a:srgbClr val="0000FF"/>
              </a:solidFill>
              <a:latin typeface="Helvetica" charset="0"/>
              <a:ea typeface="ヒラギノ角ゴ ProN W6" charset="0"/>
              <a:cs typeface="ヒラギノ角ゴ ProN W6" charset="0"/>
              <a:sym typeface="Helvetica" charset="0"/>
            </a:endParaRPr>
          </a:p>
        </p:txBody>
      </p:sp>
      <p:sp>
        <p:nvSpPr>
          <p:cNvPr id="28674" name="Rectangle 2">
            <a:extLst>
              <a:ext uri="{FF2B5EF4-FFF2-40B4-BE49-F238E27FC236}">
                <a16:creationId xmlns:a16="http://schemas.microsoft.com/office/drawing/2014/main" id="{B498447E-D109-C6DA-0FBC-DAB7EA927CB5}"/>
              </a:ext>
            </a:extLst>
          </p:cNvPr>
          <p:cNvSpPr>
            <a:spLocks noGrp="1" noChangeArrowheads="1"/>
          </p:cNvSpPr>
          <p:nvPr>
            <p:ph type="body" idx="1"/>
          </p:nvPr>
        </p:nvSpPr>
        <p:spPr>
          <a:xfrm>
            <a:off x="355600" y="1778000"/>
            <a:ext cx="12293600" cy="7505700"/>
          </a:xfrm>
          <a:ln w="12700">
            <a:solidFill>
              <a:srgbClr val="000000"/>
            </a:solidFill>
            <a:miter lim="800000"/>
            <a:headEnd/>
            <a:tailEnd/>
          </a:ln>
        </p:spPr>
        <p:txBody>
          <a:bodyPr/>
          <a:lstStyle/>
          <a:p>
            <a:pPr marL="0" indent="0" eaLnBrk="1" hangingPunct="1"/>
            <a:r>
              <a:rPr lang="en-US" altLang="de-DE" sz="2400" dirty="0" err="1">
                <a:solidFill>
                  <a:srgbClr val="000000"/>
                </a:solidFill>
                <a:latin typeface="Helvetica" pitchFamily="2" charset="0"/>
                <a:sym typeface="Helvetica" pitchFamily="2" charset="0"/>
              </a:rPr>
              <a:t>Wenn</a:t>
            </a:r>
            <a:r>
              <a:rPr lang="en-US" altLang="de-DE" sz="2400" dirty="0">
                <a:solidFill>
                  <a:srgbClr val="000000"/>
                </a:solidFill>
                <a:latin typeface="Helvetica" pitchFamily="2" charset="0"/>
                <a:sym typeface="Helvetica" pitchFamily="2" charset="0"/>
              </a:rPr>
              <a:t> der </a:t>
            </a:r>
            <a:r>
              <a:rPr lang="en-US" altLang="de-DE" sz="2400" dirty="0" err="1">
                <a:solidFill>
                  <a:srgbClr val="000000"/>
                </a:solidFill>
                <a:latin typeface="Helvetica" pitchFamily="2" charset="0"/>
                <a:sym typeface="Helvetica" pitchFamily="2" charset="0"/>
              </a:rPr>
              <a:t>Beruf</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als</a:t>
            </a:r>
            <a:r>
              <a:rPr lang="en-US" altLang="de-DE" sz="2400" dirty="0">
                <a:solidFill>
                  <a:srgbClr val="000000"/>
                </a:solidFill>
                <a:latin typeface="Helvetica" pitchFamily="2" charset="0"/>
                <a:sym typeface="Helvetica" pitchFamily="2" charset="0"/>
              </a:rPr>
              <a:t> der </a:t>
            </a:r>
            <a:r>
              <a:rPr lang="en-US" altLang="de-DE" sz="2400" dirty="0" err="1">
                <a:solidFill>
                  <a:srgbClr val="000000"/>
                </a:solidFill>
                <a:latin typeface="Helvetica" pitchFamily="2" charset="0"/>
                <a:sym typeface="Helvetica" pitchFamily="2" charset="0"/>
              </a:rPr>
              <a:t>richtige</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erkannt</a:t>
            </a:r>
            <a:r>
              <a:rPr lang="en-US" altLang="de-DE" sz="2400" dirty="0">
                <a:solidFill>
                  <a:srgbClr val="000000"/>
                </a:solidFill>
                <a:latin typeface="Helvetica" pitchFamily="2" charset="0"/>
                <a:sym typeface="Helvetica" pitchFamily="2" charset="0"/>
              </a:rPr>
              <a:t> und die </a:t>
            </a:r>
            <a:r>
              <a:rPr lang="en-US" altLang="de-DE" sz="2400" dirty="0" err="1">
                <a:solidFill>
                  <a:srgbClr val="000000"/>
                </a:solidFill>
                <a:latin typeface="Helvetica" pitchFamily="2" charset="0"/>
                <a:sym typeface="Helvetica" pitchFamily="2" charset="0"/>
              </a:rPr>
              <a:t>Bewerbung</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erfolgreich</a:t>
            </a:r>
            <a:r>
              <a:rPr lang="en-US" altLang="de-DE" sz="2400" dirty="0">
                <a:solidFill>
                  <a:srgbClr val="000000"/>
                </a:solidFill>
                <a:latin typeface="Helvetica" pitchFamily="2" charset="0"/>
                <a:sym typeface="Helvetica" pitchFamily="2" charset="0"/>
              </a:rPr>
              <a:t> war, </a:t>
            </a:r>
            <a:r>
              <a:rPr lang="en-US" altLang="de-DE" sz="2400" dirty="0" err="1">
                <a:solidFill>
                  <a:srgbClr val="000000"/>
                </a:solidFill>
                <a:latin typeface="Helvetica" pitchFamily="2" charset="0"/>
                <a:sym typeface="Helvetica" pitchFamily="2" charset="0"/>
              </a:rPr>
              <a:t>wird</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ein</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Ausbildungsvertrag</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abgeschlossen</a:t>
            </a:r>
            <a:r>
              <a:rPr lang="en-US" altLang="de-DE" sz="2400" dirty="0">
                <a:solidFill>
                  <a:srgbClr val="000000"/>
                </a:solidFill>
                <a:latin typeface="Helvetica" pitchFamily="2" charset="0"/>
                <a:sym typeface="Helvetica" pitchFamily="2" charset="0"/>
              </a:rPr>
              <a:t>.</a:t>
            </a:r>
          </a:p>
          <a:p>
            <a:pPr marL="0" indent="0" eaLnBrk="1" hangingPunct="1">
              <a:spcBef>
                <a:spcPts val="1200"/>
              </a:spcBef>
            </a:pPr>
            <a:r>
              <a:rPr lang="en-US" altLang="de-DE" sz="2400" dirty="0">
                <a:solidFill>
                  <a:srgbClr val="000000"/>
                </a:solidFill>
                <a:latin typeface="Helvetica" pitchFamily="2" charset="0"/>
                <a:sym typeface="Helvetica" pitchFamily="2" charset="0"/>
              </a:rPr>
              <a:t>Der </a:t>
            </a:r>
            <a:r>
              <a:rPr lang="en-US" altLang="de-DE" sz="2400" dirty="0" err="1">
                <a:solidFill>
                  <a:srgbClr val="000000"/>
                </a:solidFill>
                <a:latin typeface="Helvetica" pitchFamily="2" charset="0"/>
                <a:sym typeface="Helvetica" pitchFamily="2" charset="0"/>
              </a:rPr>
              <a:t>Ausbildungsvertrag</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wird</a:t>
            </a:r>
            <a:r>
              <a:rPr lang="en-US" altLang="de-DE" sz="2400" dirty="0">
                <a:solidFill>
                  <a:srgbClr val="000000"/>
                </a:solidFill>
                <a:latin typeface="Helvetica" pitchFamily="2" charset="0"/>
                <a:sym typeface="Helvetica" pitchFamily="2" charset="0"/>
              </a:rPr>
              <a:t> von dem </a:t>
            </a:r>
            <a:r>
              <a:rPr lang="en-US" altLang="de-DE" sz="2400" dirty="0" err="1">
                <a:solidFill>
                  <a:srgbClr val="000000"/>
                </a:solidFill>
                <a:latin typeface="Helvetica" pitchFamily="2" charset="0"/>
                <a:sym typeface="Helvetica" pitchFamily="2" charset="0"/>
              </a:rPr>
              <a:t>Zahnarzt</a:t>
            </a:r>
            <a:r>
              <a:rPr lang="en-US" altLang="de-DE" sz="2400" dirty="0">
                <a:solidFill>
                  <a:srgbClr val="000000"/>
                </a:solidFill>
                <a:latin typeface="Helvetica" pitchFamily="2" charset="0"/>
                <a:sym typeface="Helvetica" pitchFamily="2" charset="0"/>
              </a:rPr>
              <a:t> und dem </a:t>
            </a:r>
            <a:r>
              <a:rPr lang="en-US" altLang="de-DE" sz="2400" dirty="0" err="1">
                <a:solidFill>
                  <a:srgbClr val="000000"/>
                </a:solidFill>
                <a:latin typeface="Helvetica" pitchFamily="2" charset="0"/>
                <a:sym typeface="Helvetica" pitchFamily="2" charset="0"/>
              </a:rPr>
              <a:t>Auszubildendem</a:t>
            </a:r>
            <a:r>
              <a:rPr lang="en-US" altLang="de-DE" sz="2400" dirty="0">
                <a:solidFill>
                  <a:srgbClr val="000000"/>
                </a:solidFill>
                <a:latin typeface="Helvetica" pitchFamily="2" charset="0"/>
                <a:sym typeface="Helvetica" pitchFamily="2" charset="0"/>
              </a:rPr>
              <a:t> / </a:t>
            </a:r>
            <a:r>
              <a:rPr lang="en-US" altLang="de-DE" sz="2400" dirty="0" err="1">
                <a:solidFill>
                  <a:srgbClr val="000000"/>
                </a:solidFill>
                <a:latin typeface="Helvetica" pitchFamily="2" charset="0"/>
                <a:sym typeface="Helvetica" pitchFamily="2" charset="0"/>
              </a:rPr>
              <a:t>Erziehungsberechtigten</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unterzeichnet</a:t>
            </a:r>
            <a:r>
              <a:rPr lang="en-US" altLang="de-DE" sz="2400" dirty="0">
                <a:solidFill>
                  <a:srgbClr val="000000"/>
                </a:solidFill>
                <a:latin typeface="Helvetica" pitchFamily="2" charset="0"/>
                <a:sym typeface="Helvetica" pitchFamily="2" charset="0"/>
              </a:rPr>
              <a:t>. Die </a:t>
            </a:r>
            <a:r>
              <a:rPr lang="en-US" altLang="de-DE" sz="2400" dirty="0" err="1">
                <a:solidFill>
                  <a:srgbClr val="000000"/>
                </a:solidFill>
                <a:latin typeface="Helvetica" pitchFamily="2" charset="0"/>
                <a:sym typeface="Helvetica" pitchFamily="2" charset="0"/>
              </a:rPr>
              <a:t>Zahnärztekammer</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erhält</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eine</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Kopie</a:t>
            </a:r>
            <a:r>
              <a:rPr lang="en-US" altLang="de-DE" sz="2400" dirty="0">
                <a:solidFill>
                  <a:srgbClr val="000000"/>
                </a:solidFill>
                <a:latin typeface="Helvetica" pitchFamily="2" charset="0"/>
                <a:sym typeface="Helvetica" pitchFamily="2" charset="0"/>
              </a:rPr>
              <a:t> und </a:t>
            </a:r>
            <a:r>
              <a:rPr lang="en-US" altLang="de-DE" sz="2400" dirty="0" err="1">
                <a:solidFill>
                  <a:srgbClr val="000000"/>
                </a:solidFill>
                <a:latin typeface="Helvetica" pitchFamily="2" charset="0"/>
                <a:sym typeface="Helvetica" pitchFamily="2" charset="0"/>
              </a:rPr>
              <a:t>gibt</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ihre</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Zustimmung</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zum</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Ausbildungsverhältnis</a:t>
            </a:r>
            <a:r>
              <a:rPr lang="en-US" altLang="de-DE" sz="2400" dirty="0">
                <a:solidFill>
                  <a:srgbClr val="000000"/>
                </a:solidFill>
                <a:latin typeface="Helvetica" pitchFamily="2" charset="0"/>
                <a:sym typeface="Helvetica" pitchFamily="2" charset="0"/>
              </a:rPr>
              <a:t>.</a:t>
            </a:r>
            <a:br>
              <a:rPr lang="en-US" altLang="de-DE" sz="2400" dirty="0">
                <a:solidFill>
                  <a:srgbClr val="000000"/>
                </a:solidFill>
                <a:latin typeface="Helvetica" pitchFamily="2" charset="0"/>
                <a:sym typeface="Helvetica" pitchFamily="2" charset="0"/>
              </a:rPr>
            </a:br>
            <a:br>
              <a:rPr lang="en-US" altLang="de-DE" sz="2400" dirty="0">
                <a:solidFill>
                  <a:srgbClr val="000000"/>
                </a:solidFill>
                <a:latin typeface="Helvetica" pitchFamily="2" charset="0"/>
                <a:sym typeface="Helvetica" pitchFamily="2" charset="0"/>
              </a:rPr>
            </a:br>
            <a:r>
              <a:rPr lang="en-US" altLang="de-DE" sz="2400" dirty="0">
                <a:solidFill>
                  <a:srgbClr val="000000"/>
                </a:solidFill>
                <a:latin typeface="Helvetica" pitchFamily="2" charset="0"/>
                <a:sym typeface="Helvetica" pitchFamily="2" charset="0"/>
              </a:rPr>
              <a:t>Die </a:t>
            </a:r>
            <a:r>
              <a:rPr lang="en-US" altLang="de-DE" sz="2400" dirty="0" err="1">
                <a:solidFill>
                  <a:srgbClr val="000000"/>
                </a:solidFill>
                <a:latin typeface="Helvetica" pitchFamily="2" charset="0"/>
                <a:sym typeface="Helvetica" pitchFamily="2" charset="0"/>
              </a:rPr>
              <a:t>durchschnittliche</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tarifliche</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Ausbildungsvergütung</a:t>
            </a:r>
            <a:r>
              <a:rPr lang="en-US" altLang="de-DE" sz="2400" dirty="0">
                <a:solidFill>
                  <a:srgbClr val="000000"/>
                </a:solidFill>
                <a:latin typeface="Helvetica" pitchFamily="2" charset="0"/>
                <a:sym typeface="Helvetica" pitchFamily="2" charset="0"/>
              </a:rPr>
              <a:t> pro Monat in Euro </a:t>
            </a:r>
            <a:r>
              <a:rPr lang="en-US" altLang="de-DE" sz="2400" dirty="0" err="1">
                <a:solidFill>
                  <a:srgbClr val="000000"/>
                </a:solidFill>
                <a:latin typeface="Helvetica" pitchFamily="2" charset="0"/>
                <a:sym typeface="Helvetica" pitchFamily="2" charset="0"/>
              </a:rPr>
              <a:t>beträgt</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im</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Jahr</a:t>
            </a:r>
            <a:r>
              <a:rPr lang="en-US" altLang="de-DE" sz="2400" dirty="0">
                <a:solidFill>
                  <a:srgbClr val="000000"/>
                </a:solidFill>
                <a:latin typeface="Helvetica" pitchFamily="2" charset="0"/>
                <a:sym typeface="Helvetica" pitchFamily="2" charset="0"/>
              </a:rPr>
              <a:t> 2011 in den </a:t>
            </a:r>
            <a:r>
              <a:rPr lang="en-US" altLang="de-DE" sz="2400" dirty="0" err="1">
                <a:solidFill>
                  <a:srgbClr val="000000"/>
                </a:solidFill>
                <a:latin typeface="Helvetica" pitchFamily="2" charset="0"/>
                <a:sym typeface="Helvetica" pitchFamily="2" charset="0"/>
              </a:rPr>
              <a:t>einzelnen</a:t>
            </a:r>
            <a:r>
              <a:rPr lang="en-US" altLang="de-DE" sz="2400" dirty="0">
                <a:solidFill>
                  <a:srgbClr val="000000"/>
                </a:solidFill>
                <a:latin typeface="Helvetica" pitchFamily="2" charset="0"/>
                <a:sym typeface="Helvetica" pitchFamily="2" charset="0"/>
              </a:rPr>
              <a:t> </a:t>
            </a:r>
            <a:r>
              <a:rPr lang="en-US" altLang="de-DE" sz="2400" dirty="0" err="1">
                <a:solidFill>
                  <a:srgbClr val="000000"/>
                </a:solidFill>
                <a:latin typeface="Helvetica" pitchFamily="2" charset="0"/>
                <a:sym typeface="Helvetica" pitchFamily="2" charset="0"/>
              </a:rPr>
              <a:t>Ausbildungsjahren</a:t>
            </a:r>
            <a:r>
              <a:rPr lang="en-US" altLang="de-DE" sz="2400" dirty="0">
                <a:solidFill>
                  <a:srgbClr val="000000"/>
                </a:solidFill>
                <a:latin typeface="Helvetica" pitchFamily="2" charset="0"/>
                <a:sym typeface="Helvetica" pitchFamily="2" charset="0"/>
              </a:rPr>
              <a:t>. </a:t>
            </a:r>
            <a:br>
              <a:rPr lang="en-US" altLang="de-DE" sz="2400" dirty="0">
                <a:solidFill>
                  <a:srgbClr val="000000"/>
                </a:solidFill>
                <a:latin typeface="Helvetica" pitchFamily="2" charset="0"/>
                <a:sym typeface="Helvetica" pitchFamily="2" charset="0"/>
              </a:rPr>
            </a:br>
            <a:endParaRPr lang="en-US" altLang="de-DE" sz="2400" dirty="0">
              <a:solidFill>
                <a:srgbClr val="000000"/>
              </a:solidFill>
              <a:latin typeface="Helvetica" pitchFamily="2" charset="0"/>
              <a:sym typeface="Helvetica" pitchFamily="2" charset="0"/>
            </a:endParaRPr>
          </a:p>
          <a:p>
            <a:pPr marL="0" indent="0" eaLnBrk="1" hangingPunct="1">
              <a:spcBef>
                <a:spcPts val="1200"/>
              </a:spcBef>
            </a:pPr>
            <a:r>
              <a:rPr lang="en-US" altLang="de-DE" sz="2400" dirty="0">
                <a:solidFill>
                  <a:srgbClr val="000000"/>
                </a:solidFill>
                <a:latin typeface="Helvetica" pitchFamily="2" charset="0"/>
                <a:sym typeface="Helvetica" pitchFamily="2" charset="0"/>
              </a:rPr>
              <a:t>Alte </a:t>
            </a:r>
            <a:r>
              <a:rPr lang="en-US" altLang="de-DE" sz="2400" dirty="0" err="1">
                <a:solidFill>
                  <a:srgbClr val="000000"/>
                </a:solidFill>
                <a:latin typeface="Helvetica" pitchFamily="2" charset="0"/>
                <a:sym typeface="Helvetica" pitchFamily="2" charset="0"/>
              </a:rPr>
              <a:t>Bundesländer</a:t>
            </a:r>
            <a:r>
              <a:rPr lang="en-US" altLang="de-DE" sz="2400" dirty="0">
                <a:solidFill>
                  <a:srgbClr val="000000"/>
                </a:solidFill>
                <a:latin typeface="Helvetica" pitchFamily="2" charset="0"/>
                <a:sym typeface="Helvetica" pitchFamily="2" charset="0"/>
              </a:rPr>
              <a:t>:</a:t>
            </a:r>
          </a:p>
          <a:p>
            <a:pPr marL="0" indent="0" eaLnBrk="1" hangingPunct="1"/>
            <a:r>
              <a:rPr lang="en-US" altLang="de-DE" sz="2400" dirty="0">
                <a:solidFill>
                  <a:srgbClr val="000000"/>
                </a:solidFill>
                <a:latin typeface="Helvetica" pitchFamily="2" charset="0"/>
                <a:sym typeface="Helvetica" pitchFamily="2" charset="0"/>
              </a:rPr>
              <a:t>1. </a:t>
            </a:r>
            <a:r>
              <a:rPr lang="en-US" altLang="de-DE" sz="2400" dirty="0" err="1">
                <a:solidFill>
                  <a:srgbClr val="000000"/>
                </a:solidFill>
                <a:latin typeface="Helvetica" pitchFamily="2" charset="0"/>
                <a:sym typeface="Helvetica" pitchFamily="2" charset="0"/>
              </a:rPr>
              <a:t>Ausbildungsjahr</a:t>
            </a:r>
            <a:r>
              <a:rPr lang="en-US" altLang="de-DE" sz="2400" dirty="0">
                <a:solidFill>
                  <a:srgbClr val="000000"/>
                </a:solidFill>
                <a:latin typeface="Helvetica" pitchFamily="2" charset="0"/>
                <a:sym typeface="Helvetica" pitchFamily="2" charset="0"/>
              </a:rPr>
              <a:t>: € 830 </a:t>
            </a:r>
            <a:br>
              <a:rPr lang="en-US" altLang="de-DE" sz="2400" dirty="0">
                <a:solidFill>
                  <a:srgbClr val="000000"/>
                </a:solidFill>
                <a:latin typeface="Helvetica" pitchFamily="2" charset="0"/>
                <a:sym typeface="Helvetica" pitchFamily="2" charset="0"/>
              </a:rPr>
            </a:br>
            <a:r>
              <a:rPr lang="en-US" altLang="de-DE" sz="2400" dirty="0">
                <a:solidFill>
                  <a:srgbClr val="000000"/>
                </a:solidFill>
                <a:latin typeface="Helvetica" pitchFamily="2" charset="0"/>
                <a:sym typeface="Helvetica" pitchFamily="2" charset="0"/>
              </a:rPr>
              <a:t>2. </a:t>
            </a:r>
            <a:r>
              <a:rPr lang="en-US" altLang="de-DE" sz="2400" dirty="0" err="1">
                <a:solidFill>
                  <a:srgbClr val="000000"/>
                </a:solidFill>
                <a:latin typeface="Helvetica" pitchFamily="2" charset="0"/>
                <a:sym typeface="Helvetica" pitchFamily="2" charset="0"/>
              </a:rPr>
              <a:t>Ausbildungsjahr</a:t>
            </a:r>
            <a:r>
              <a:rPr lang="en-US" altLang="de-DE" sz="2400" dirty="0">
                <a:solidFill>
                  <a:srgbClr val="000000"/>
                </a:solidFill>
                <a:latin typeface="Helvetica" pitchFamily="2" charset="0"/>
                <a:sym typeface="Helvetica" pitchFamily="2" charset="0"/>
              </a:rPr>
              <a:t>: € 930 </a:t>
            </a:r>
            <a:br>
              <a:rPr lang="en-US" altLang="de-DE" sz="2400" dirty="0">
                <a:solidFill>
                  <a:srgbClr val="000000"/>
                </a:solidFill>
                <a:latin typeface="Helvetica" pitchFamily="2" charset="0"/>
                <a:sym typeface="Helvetica" pitchFamily="2" charset="0"/>
              </a:rPr>
            </a:br>
            <a:r>
              <a:rPr lang="en-US" altLang="de-DE" sz="2400" dirty="0">
                <a:solidFill>
                  <a:srgbClr val="000000"/>
                </a:solidFill>
                <a:latin typeface="Helvetica" pitchFamily="2" charset="0"/>
                <a:sym typeface="Helvetica" pitchFamily="2" charset="0"/>
              </a:rPr>
              <a:t>3. </a:t>
            </a:r>
            <a:r>
              <a:rPr lang="en-US" altLang="de-DE" sz="2400" dirty="0" err="1">
                <a:solidFill>
                  <a:srgbClr val="000000"/>
                </a:solidFill>
                <a:latin typeface="Helvetica" pitchFamily="2" charset="0"/>
                <a:sym typeface="Helvetica" pitchFamily="2" charset="0"/>
              </a:rPr>
              <a:t>Ausbildungsjahr</a:t>
            </a:r>
            <a:r>
              <a:rPr lang="en-US" altLang="de-DE" sz="2400" dirty="0">
                <a:solidFill>
                  <a:srgbClr val="000000"/>
                </a:solidFill>
                <a:latin typeface="Helvetica" pitchFamily="2" charset="0"/>
                <a:sym typeface="Helvetica" pitchFamily="2" charset="0"/>
              </a:rPr>
              <a:t>: € 1000 </a:t>
            </a:r>
            <a:br>
              <a:rPr lang="en-US" altLang="de-DE" sz="2400" dirty="0">
                <a:solidFill>
                  <a:srgbClr val="000000"/>
                </a:solidFill>
                <a:latin typeface="Helvetica" pitchFamily="2" charset="0"/>
                <a:sym typeface="Helvetica" pitchFamily="2" charset="0"/>
              </a:rPr>
            </a:br>
            <a:r>
              <a:rPr lang="en-US" altLang="de-DE" sz="2400" dirty="0">
                <a:solidFill>
                  <a:srgbClr val="000000"/>
                </a:solidFill>
                <a:latin typeface="Helvetica" pitchFamily="2" charset="0"/>
                <a:sym typeface="Helvetica" pitchFamily="2" charset="0"/>
              </a:rPr>
              <a:t>(Stand </a:t>
            </a:r>
            <a:r>
              <a:rPr lang="en-US" altLang="de-DE" sz="2400" dirty="0" err="1">
                <a:solidFill>
                  <a:srgbClr val="000000"/>
                </a:solidFill>
                <a:latin typeface="Helvetica" pitchFamily="2" charset="0"/>
                <a:sym typeface="Helvetica" pitchFamily="2" charset="0"/>
              </a:rPr>
              <a:t>seit</a:t>
            </a:r>
            <a:r>
              <a:rPr lang="en-US" altLang="de-DE" sz="2400" dirty="0">
                <a:solidFill>
                  <a:srgbClr val="000000"/>
                </a:solidFill>
                <a:latin typeface="Helvetica" pitchFamily="2" charset="0"/>
                <a:sym typeface="Helvetica" pitchFamily="2" charset="0"/>
              </a:rPr>
              <a:t> 08/21)</a:t>
            </a:r>
          </a:p>
          <a:p>
            <a:pPr marL="0" indent="0" eaLnBrk="1" hangingPunct="1"/>
            <a:endParaRPr lang="en-US" altLang="de-DE" sz="2400" dirty="0">
              <a:solidFill>
                <a:srgbClr val="000000"/>
              </a:solidFill>
              <a:latin typeface="Helvetica" pitchFamily="2" charset="0"/>
              <a:sym typeface="Helvetica" pitchFamily="2" charset="0"/>
            </a:endParaRPr>
          </a:p>
        </p:txBody>
      </p:sp>
      <p:pic>
        <p:nvPicPr>
          <p:cNvPr id="28675" name="Picture 3">
            <a:extLst>
              <a:ext uri="{FF2B5EF4-FFF2-40B4-BE49-F238E27FC236}">
                <a16:creationId xmlns:a16="http://schemas.microsoft.com/office/drawing/2014/main" id="{B6E061E2-9016-5DA6-2767-F1B17662572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4900" y="5397500"/>
            <a:ext cx="2324100" cy="34925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pic>
        <p:nvPicPr>
          <p:cNvPr id="28676" name="Picture 4">
            <a:extLst>
              <a:ext uri="{FF2B5EF4-FFF2-40B4-BE49-F238E27FC236}">
                <a16:creationId xmlns:a16="http://schemas.microsoft.com/office/drawing/2014/main" id="{9E46F582-8E50-0A0E-F2F0-349C3094B8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83700" y="6400800"/>
            <a:ext cx="2641600" cy="18288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a:extLst>
              <a:ext uri="{FF2B5EF4-FFF2-40B4-BE49-F238E27FC236}">
                <a16:creationId xmlns:a16="http://schemas.microsoft.com/office/drawing/2014/main" id="{C166F657-1A88-2A42-5E02-0B7134E10898}"/>
              </a:ext>
            </a:extLst>
          </p:cNvPr>
          <p:cNvSpPr>
            <a:spLocks noGrp="1" noChangeArrowheads="1"/>
          </p:cNvSpPr>
          <p:nvPr>
            <p:ph type="title"/>
          </p:nvPr>
        </p:nvSpPr>
        <p:spPr>
          <a:xfrm>
            <a:off x="355600" y="723900"/>
            <a:ext cx="12293600" cy="660400"/>
          </a:xfrm>
          <a:ln w="12700">
            <a:solidFill>
              <a:srgbClr val="000000"/>
            </a:solidFill>
            <a:miter lim="800000"/>
            <a:headEnd/>
            <a:tailEnd/>
          </a:ln>
        </p:spPr>
        <p:txBody>
          <a:bodyPr/>
          <a:lstStyle/>
          <a:p>
            <a:pPr eaLnBrk="1" hangingPunct="1">
              <a:defRPr/>
            </a:pPr>
            <a:r>
              <a:rPr lang="en-US" sz="1800" b="1">
                <a:solidFill>
                  <a:srgbClr val="0000FF"/>
                </a:solidFill>
                <a:latin typeface="Helvetica" charset="0"/>
                <a:cs typeface="Helvetica" charset="0"/>
                <a:sym typeface="Helvetica" charset="0"/>
              </a:rPr>
              <a:t>4. Was dann folgt - die Ausbildung in der Berufsschule</a:t>
            </a:r>
            <a:endParaRPr lang="en-US" sz="1800" b="1">
              <a:solidFill>
                <a:srgbClr val="0000FF"/>
              </a:solidFill>
              <a:latin typeface="Helvetica" charset="0"/>
              <a:ea typeface="ヒラギノ角ゴ ProN W6" charset="0"/>
              <a:cs typeface="ヒラギノ角ゴ ProN W6" charset="0"/>
              <a:sym typeface="Helvetica" charset="0"/>
            </a:endParaRPr>
          </a:p>
        </p:txBody>
      </p:sp>
      <p:sp>
        <p:nvSpPr>
          <p:cNvPr id="29698" name="Rectangle 2">
            <a:extLst>
              <a:ext uri="{FF2B5EF4-FFF2-40B4-BE49-F238E27FC236}">
                <a16:creationId xmlns:a16="http://schemas.microsoft.com/office/drawing/2014/main" id="{421E41FB-E0D4-C20B-CF70-2A18B24C1A80}"/>
              </a:ext>
            </a:extLst>
          </p:cNvPr>
          <p:cNvSpPr>
            <a:spLocks noGrp="1" noChangeArrowheads="1"/>
          </p:cNvSpPr>
          <p:nvPr>
            <p:ph type="body" idx="1"/>
          </p:nvPr>
        </p:nvSpPr>
        <p:spPr>
          <a:xfrm>
            <a:off x="342900" y="1536700"/>
            <a:ext cx="12293600" cy="7493000"/>
          </a:xfrm>
          <a:ln w="12700">
            <a:solidFill>
              <a:srgbClr val="000000"/>
            </a:solidFill>
            <a:miter lim="800000"/>
            <a:headEnd/>
            <a:tailEnd/>
          </a:ln>
        </p:spPr>
        <p:txBody>
          <a:bodyPr/>
          <a:lstStyle/>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Die Inhalte, die in der Berufsschule als </a:t>
            </a:r>
            <a:r>
              <a:rPr lang="en-US" altLang="de-DE" sz="2400" u="sng">
                <a:latin typeface="Helvetica" pitchFamily="2" charset="0"/>
                <a:sym typeface="Helvetica" pitchFamily="2" charset="0"/>
              </a:rPr>
              <a:t>dualer Partner</a:t>
            </a:r>
            <a:r>
              <a:rPr lang="en-US" altLang="de-DE" sz="2400">
                <a:latin typeface="Helvetica" pitchFamily="2" charset="0"/>
                <a:sym typeface="Helvetica" pitchFamily="2" charset="0"/>
              </a:rPr>
              <a:t> der Ausbildungspraxen vermittelt werden, werden in </a:t>
            </a:r>
            <a:r>
              <a:rPr lang="en-US" altLang="de-DE" sz="2400" u="sng">
                <a:latin typeface="Helvetica" pitchFamily="2" charset="0"/>
                <a:sym typeface="Helvetica" pitchFamily="2" charset="0"/>
              </a:rPr>
              <a:t>Lernfeldern</a:t>
            </a:r>
            <a:r>
              <a:rPr lang="en-US" altLang="de-DE" sz="2400">
                <a:latin typeface="Helvetica" pitchFamily="2" charset="0"/>
                <a:sym typeface="Helvetica" pitchFamily="2" charset="0"/>
              </a:rPr>
              <a:t> aufgegliedert.</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Die Lernfelder umfassen im kompetenz- und handlungsorientierten Ansatz die theoretische Bandbreite der zahnmedizinischen Assistenz. </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Sie werden auf die drei Berufsschuljahre wie folgt aufgeteilt:</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u="sng">
                <a:latin typeface="Helvetica" pitchFamily="2" charset="0"/>
                <a:sym typeface="Helvetica" pitchFamily="2" charset="0"/>
              </a:rPr>
              <a:t>1. Ausbildungsjahr:</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LF 1: Im Beruf und Gesundheitswesen orientieren</a:t>
            </a:r>
          </a:p>
          <a:p>
            <a:pPr marL="0" indent="0" eaLnBrk="1" hangingPunct="1"/>
            <a:r>
              <a:rPr lang="en-US" altLang="de-DE" sz="2400">
                <a:latin typeface="Helvetica" pitchFamily="2" charset="0"/>
                <a:sym typeface="Helvetica" pitchFamily="2" charset="0"/>
              </a:rPr>
              <a:t>- LF 2: Patienten empfangen und begleiten</a:t>
            </a:r>
          </a:p>
          <a:p>
            <a:pPr marL="0" indent="0" eaLnBrk="1" hangingPunct="1"/>
            <a:r>
              <a:rPr lang="en-US" altLang="de-DE" sz="2400">
                <a:latin typeface="Helvetica" pitchFamily="2" charset="0"/>
                <a:sym typeface="Helvetica" pitchFamily="2" charset="0"/>
              </a:rPr>
              <a:t>- LF 3: Praxishygiene organisieren</a:t>
            </a:r>
          </a:p>
          <a:p>
            <a:pPr marL="0" indent="0" eaLnBrk="1" hangingPunct="1"/>
            <a:r>
              <a:rPr lang="en-US" altLang="de-DE" sz="2400">
                <a:latin typeface="Helvetica" pitchFamily="2" charset="0"/>
                <a:sym typeface="Helvetica" pitchFamily="2" charset="0"/>
              </a:rPr>
              <a:t>- LF 4: Kariestherapie begleiten</a:t>
            </a:r>
          </a:p>
          <a:p>
            <a:pPr marL="0" indent="0" eaLnBrk="1" hangingPunct="1"/>
            <a:r>
              <a:rPr lang="en-US" altLang="de-DE" sz="2400">
                <a:latin typeface="Helvetica" pitchFamily="2" charset="0"/>
                <a:sym typeface="Helvetica" pitchFamily="2" charset="0"/>
              </a:rPr>
              <a:t>- LF 5: Endodontische Behandlungen begleiten</a:t>
            </a:r>
          </a:p>
          <a:p>
            <a:pPr marL="0" indent="0" eaLnBrk="1" hangingPunct="1"/>
            <a:r>
              <a:rPr lang="en-US" altLang="de-DE" sz="2400">
                <a:latin typeface="Helvetica" pitchFamily="2" charset="0"/>
                <a:sym typeface="Helvetica" pitchFamily="2" charset="0"/>
              </a:rPr>
              <a:t>- LF 6: Praxisabläufe organisieren</a:t>
            </a:r>
          </a:p>
          <a:p>
            <a:pPr marL="0" indent="0" eaLnBrk="1" hangingPunct="1"/>
            <a:endParaRPr lang="en-US" altLang="de-DE" sz="2400">
              <a:latin typeface="Helvetica" pitchFamily="2" charset="0"/>
              <a:sym typeface="Helvetica" pitchFamily="2" charset="0"/>
            </a:endParaRPr>
          </a:p>
          <a:p>
            <a:pPr marL="0" indent="0" eaLnBrk="1" hangingPunct="1"/>
            <a:endParaRPr lang="en-US" altLang="de-DE" sz="2400">
              <a:latin typeface="Helvetica" pitchFamily="2" charset="0"/>
              <a:sym typeface="Helvetica" pitchFamily="2" charset="0"/>
            </a:endParaRPr>
          </a:p>
        </p:txBody>
      </p:sp>
      <p:pic>
        <p:nvPicPr>
          <p:cNvPr id="29699" name="Picture 3">
            <a:extLst>
              <a:ext uri="{FF2B5EF4-FFF2-40B4-BE49-F238E27FC236}">
                <a16:creationId xmlns:a16="http://schemas.microsoft.com/office/drawing/2014/main" id="{65F14D66-379F-BCC8-F3D6-3B69796AB6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1800" y="5803900"/>
            <a:ext cx="2717800" cy="2035175"/>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pic>
        <p:nvPicPr>
          <p:cNvPr id="29700" name="Picture 4">
            <a:extLst>
              <a:ext uri="{FF2B5EF4-FFF2-40B4-BE49-F238E27FC236}">
                <a16:creationId xmlns:a16="http://schemas.microsoft.com/office/drawing/2014/main" id="{FA680E42-F7D5-E1DB-0104-89DD80D192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18700" y="5905500"/>
            <a:ext cx="2578100" cy="19304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
        <p:nvSpPr>
          <p:cNvPr id="29701" name="Text Box 5">
            <a:extLst>
              <a:ext uri="{FF2B5EF4-FFF2-40B4-BE49-F238E27FC236}">
                <a16:creationId xmlns:a16="http://schemas.microsoft.com/office/drawing/2014/main" id="{0FC4DA77-6C48-E99F-6FBC-72B3A3CED880}"/>
              </a:ext>
            </a:extLst>
          </p:cNvPr>
          <p:cNvSpPr txBox="1">
            <a:spLocks noChangeArrowheads="1"/>
          </p:cNvSpPr>
          <p:nvPr/>
        </p:nvSpPr>
        <p:spPr bwMode="auto">
          <a:xfrm>
            <a:off x="6324600" y="9271000"/>
            <a:ext cx="3429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eaLnBrk="1" hangingPunct="1"/>
            <a:fld id="{C93D7B3C-4407-A246-97BA-0AC791775C6C}" type="slidenum">
              <a:rPr lang="en-US" altLang="de-DE" sz="1800">
                <a:solidFill>
                  <a:schemeClr val="tx1"/>
                </a:solidFill>
                <a:ea typeface="ＭＳ Ｐゴシック" panose="020B0600070205080204" pitchFamily="34" charset="-128"/>
              </a:rPr>
              <a:pPr eaLnBrk="1" hangingPunct="1"/>
              <a:t>11</a:t>
            </a:fld>
            <a:endParaRPr lang="en-US" altLang="de-DE" sz="1800">
              <a:solidFill>
                <a:schemeClr val="tx1"/>
              </a:solidFill>
              <a:ea typeface="ＭＳ Ｐゴシック" panose="020B0600070205080204" pitchFamily="34" charset="-128"/>
            </a:endParaRP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a:extLst>
              <a:ext uri="{FF2B5EF4-FFF2-40B4-BE49-F238E27FC236}">
                <a16:creationId xmlns:a16="http://schemas.microsoft.com/office/drawing/2014/main" id="{D8D47D77-8CDA-84DE-8802-DFC4FA6D4CAF}"/>
              </a:ext>
            </a:extLst>
          </p:cNvPr>
          <p:cNvSpPr>
            <a:spLocks noGrp="1" noChangeArrowheads="1"/>
          </p:cNvSpPr>
          <p:nvPr>
            <p:ph type="title"/>
          </p:nvPr>
        </p:nvSpPr>
        <p:spPr>
          <a:xfrm>
            <a:off x="203200" y="317500"/>
            <a:ext cx="12293600" cy="508000"/>
          </a:xfrm>
          <a:ln w="12700">
            <a:solidFill>
              <a:srgbClr val="000000"/>
            </a:solidFill>
            <a:miter lim="800000"/>
            <a:headEnd/>
            <a:tailEnd/>
          </a:ln>
        </p:spPr>
        <p:txBody>
          <a:bodyPr/>
          <a:lstStyle/>
          <a:p>
            <a:pPr eaLnBrk="1" hangingPunct="1"/>
            <a:r>
              <a:rPr lang="en-US" altLang="de-DE" sz="1800" b="1">
                <a:solidFill>
                  <a:srgbClr val="0000FF"/>
                </a:solidFill>
                <a:latin typeface="Helvetica" pitchFamily="2" charset="0"/>
                <a:sym typeface="Helvetica" pitchFamily="2" charset="0"/>
              </a:rPr>
              <a:t>4. Was dann folgt – Die Ausbildung in der Berufsschule – Fachstufe I + II</a:t>
            </a:r>
            <a:endParaRPr lang="en-US" altLang="de-DE" sz="1800" b="1">
              <a:solidFill>
                <a:srgbClr val="0000FF"/>
              </a:solidFill>
              <a:latin typeface="Helvetica" pitchFamily="2" charset="0"/>
              <a:ea typeface="ヒラギノ角ゴ ProN W6" panose="020B0300000000000000" pitchFamily="34" charset="-128"/>
              <a:sym typeface="Helvetica" pitchFamily="2" charset="0"/>
            </a:endParaRPr>
          </a:p>
        </p:txBody>
      </p:sp>
      <p:sp>
        <p:nvSpPr>
          <p:cNvPr id="30722" name="Rectangle 2">
            <a:extLst>
              <a:ext uri="{FF2B5EF4-FFF2-40B4-BE49-F238E27FC236}">
                <a16:creationId xmlns:a16="http://schemas.microsoft.com/office/drawing/2014/main" id="{41C7408B-9748-3E5C-3463-F490CB8DE968}"/>
              </a:ext>
            </a:extLst>
          </p:cNvPr>
          <p:cNvSpPr>
            <a:spLocks noGrp="1" noChangeArrowheads="1"/>
          </p:cNvSpPr>
          <p:nvPr>
            <p:ph type="body" idx="1"/>
          </p:nvPr>
        </p:nvSpPr>
        <p:spPr>
          <a:xfrm>
            <a:off x="203200" y="1282700"/>
            <a:ext cx="12293600" cy="7531100"/>
          </a:xfrm>
          <a:ln w="12700">
            <a:solidFill>
              <a:srgbClr val="000000"/>
            </a:solidFill>
            <a:miter lim="800000"/>
            <a:headEnd/>
            <a:tailEnd/>
          </a:ln>
        </p:spPr>
        <p:txBody>
          <a:bodyPr/>
          <a:lstStyle/>
          <a:p>
            <a:pPr marL="0" indent="0" eaLnBrk="1" hangingPunct="1"/>
            <a:r>
              <a:rPr lang="en-US" altLang="de-DE" sz="2400" u="sng">
                <a:latin typeface="Helvetica" pitchFamily="2" charset="0"/>
                <a:sym typeface="Helvetica" pitchFamily="2" charset="0"/>
              </a:rPr>
              <a:t>2. Ausbildungsjahr:</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LF 7: Zwischenfällen vorbeugen und in Notfallsituationen Hilfe leisten</a:t>
            </a:r>
          </a:p>
          <a:p>
            <a:pPr marL="0" indent="0" eaLnBrk="1" hangingPunct="1"/>
            <a:r>
              <a:rPr lang="en-US" altLang="de-DE" sz="2400">
                <a:latin typeface="Helvetica" pitchFamily="2" charset="0"/>
                <a:sym typeface="Helvetica" pitchFamily="2" charset="0"/>
              </a:rPr>
              <a:t>- LF 8: Chirurgische Behandlungen begleiten</a:t>
            </a:r>
          </a:p>
          <a:p>
            <a:pPr marL="0" indent="0" eaLnBrk="1" hangingPunct="1"/>
            <a:r>
              <a:rPr lang="en-US" altLang="de-DE" sz="2400">
                <a:latin typeface="Helvetica" pitchFamily="2" charset="0"/>
                <a:sym typeface="Helvetica" pitchFamily="2" charset="0"/>
              </a:rPr>
              <a:t>- LF 9: Waren beschaffen und verwalten</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u="sng">
                <a:latin typeface="Helvetica" pitchFamily="2" charset="0"/>
                <a:sym typeface="Helvetica" pitchFamily="2" charset="0"/>
              </a:rPr>
              <a:t>3. Ausbildungsjahr:</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LF 10: Erkrankungen von Mundhöhle und Zahnhalteapparat - Röntgen- und Strahlenkunde</a:t>
            </a:r>
          </a:p>
          <a:p>
            <a:pPr marL="0" indent="0" eaLnBrk="1" hangingPunct="1"/>
            <a:r>
              <a:rPr lang="en-US" altLang="de-DE" sz="2400">
                <a:latin typeface="Helvetica" pitchFamily="2" charset="0"/>
                <a:sym typeface="Helvetica" pitchFamily="2" charset="0"/>
              </a:rPr>
              <a:t>- LF 11: Prophylaxemaßnahmen planen und durchführen</a:t>
            </a:r>
          </a:p>
          <a:p>
            <a:pPr marL="0" indent="0" eaLnBrk="1" hangingPunct="1"/>
            <a:r>
              <a:rPr lang="en-US" altLang="de-DE" sz="2400">
                <a:latin typeface="Helvetica" pitchFamily="2" charset="0"/>
                <a:sym typeface="Helvetica" pitchFamily="2" charset="0"/>
              </a:rPr>
              <a:t>- LF 12: Prothetische Behandlungen begleiten</a:t>
            </a:r>
          </a:p>
          <a:p>
            <a:pPr marL="0" indent="0" eaLnBrk="1" hangingPunct="1"/>
            <a:r>
              <a:rPr lang="en-US" altLang="de-DE" sz="2400">
                <a:latin typeface="Helvetica" pitchFamily="2" charset="0"/>
                <a:sym typeface="Helvetica" pitchFamily="2" charset="0"/>
              </a:rPr>
              <a:t>- LF 13: Praxisprozesse mitgestalten</a:t>
            </a:r>
          </a:p>
        </p:txBody>
      </p:sp>
      <p:pic>
        <p:nvPicPr>
          <p:cNvPr id="30723" name="Picture 3">
            <a:extLst>
              <a:ext uri="{FF2B5EF4-FFF2-40B4-BE49-F238E27FC236}">
                <a16:creationId xmlns:a16="http://schemas.microsoft.com/office/drawing/2014/main" id="{5DA460E6-4D62-C8BB-A2C6-5CA458C1B0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705100"/>
            <a:ext cx="1955800" cy="1474788"/>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pic>
        <p:nvPicPr>
          <p:cNvPr id="30724" name="Picture 4">
            <a:extLst>
              <a:ext uri="{FF2B5EF4-FFF2-40B4-BE49-F238E27FC236}">
                <a16:creationId xmlns:a16="http://schemas.microsoft.com/office/drawing/2014/main" id="{1ED8DDA7-1A5D-C2BA-F912-8016519C345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44100" y="6248400"/>
            <a:ext cx="2032000" cy="20320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
        <p:nvSpPr>
          <p:cNvPr id="30725" name="Text Box 5">
            <a:extLst>
              <a:ext uri="{FF2B5EF4-FFF2-40B4-BE49-F238E27FC236}">
                <a16:creationId xmlns:a16="http://schemas.microsoft.com/office/drawing/2014/main" id="{FE407AC0-D931-B9E3-E97C-02FAD59A4C4E}"/>
              </a:ext>
            </a:extLst>
          </p:cNvPr>
          <p:cNvSpPr txBox="1">
            <a:spLocks noChangeArrowheads="1"/>
          </p:cNvSpPr>
          <p:nvPr/>
        </p:nvSpPr>
        <p:spPr bwMode="auto">
          <a:xfrm>
            <a:off x="6324600" y="9271000"/>
            <a:ext cx="3429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eaLnBrk="1" hangingPunct="1"/>
            <a:fld id="{68969516-6979-1042-B61E-ADE813D91C0D}" type="slidenum">
              <a:rPr lang="en-US" altLang="de-DE" sz="1800">
                <a:solidFill>
                  <a:schemeClr val="tx1"/>
                </a:solidFill>
                <a:ea typeface="ＭＳ Ｐゴシック" panose="020B0600070205080204" pitchFamily="34" charset="-128"/>
              </a:rPr>
              <a:pPr eaLnBrk="1" hangingPunct="1"/>
              <a:t>12</a:t>
            </a:fld>
            <a:endParaRPr lang="en-US" altLang="de-DE" sz="1800">
              <a:solidFill>
                <a:schemeClr val="tx1"/>
              </a:solidFill>
              <a:ea typeface="ＭＳ Ｐゴシック" panose="020B0600070205080204" pitchFamily="34" charset="-128"/>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a:extLst>
              <a:ext uri="{FF2B5EF4-FFF2-40B4-BE49-F238E27FC236}">
                <a16:creationId xmlns:a16="http://schemas.microsoft.com/office/drawing/2014/main" id="{4503A6BA-F9D1-477A-A087-A296CE0C1C05}"/>
              </a:ext>
            </a:extLst>
          </p:cNvPr>
          <p:cNvSpPr>
            <a:spLocks noGrp="1" noChangeArrowheads="1"/>
          </p:cNvSpPr>
          <p:nvPr>
            <p:ph type="title"/>
          </p:nvPr>
        </p:nvSpPr>
        <p:spPr>
          <a:xfrm>
            <a:off x="355600" y="228600"/>
            <a:ext cx="12293600" cy="533400"/>
          </a:xfrm>
          <a:ln w="12700">
            <a:solidFill>
              <a:srgbClr val="000000"/>
            </a:solidFill>
            <a:miter lim="800000"/>
            <a:headEnd/>
            <a:tailEnd/>
          </a:ln>
        </p:spPr>
        <p:txBody>
          <a:bodyPr/>
          <a:lstStyle/>
          <a:p>
            <a:pPr eaLnBrk="1" hangingPunct="1"/>
            <a:r>
              <a:rPr lang="en-US" altLang="de-DE" sz="1800" b="1">
                <a:solidFill>
                  <a:srgbClr val="0000FF"/>
                </a:solidFill>
                <a:latin typeface="Helvetica" pitchFamily="2" charset="0"/>
                <a:sym typeface="Helvetica" pitchFamily="2" charset="0"/>
              </a:rPr>
              <a:t>5. Abschlüsse/Karriere</a:t>
            </a:r>
            <a:endParaRPr lang="en-US" altLang="de-DE" sz="1800" b="1">
              <a:solidFill>
                <a:srgbClr val="0000FF"/>
              </a:solidFill>
              <a:latin typeface="Helvetica" pitchFamily="2" charset="0"/>
              <a:ea typeface="ヒラギノ角ゴ ProN W6" panose="020B0300000000000000" pitchFamily="34" charset="-128"/>
              <a:sym typeface="Helvetica" pitchFamily="2" charset="0"/>
            </a:endParaRPr>
          </a:p>
        </p:txBody>
      </p:sp>
      <p:sp>
        <p:nvSpPr>
          <p:cNvPr id="31746" name="Rectangle 2">
            <a:extLst>
              <a:ext uri="{FF2B5EF4-FFF2-40B4-BE49-F238E27FC236}">
                <a16:creationId xmlns:a16="http://schemas.microsoft.com/office/drawing/2014/main" id="{FDC61304-0686-8882-40EA-D41300C967B7}"/>
              </a:ext>
            </a:extLst>
          </p:cNvPr>
          <p:cNvSpPr>
            <a:spLocks noGrp="1" noChangeArrowheads="1"/>
          </p:cNvSpPr>
          <p:nvPr>
            <p:ph type="body" idx="1"/>
          </p:nvPr>
        </p:nvSpPr>
        <p:spPr>
          <a:xfrm>
            <a:off x="355600" y="850900"/>
            <a:ext cx="12293600" cy="8737600"/>
          </a:xfrm>
          <a:ln w="12700">
            <a:solidFill>
              <a:srgbClr val="000000"/>
            </a:solidFill>
            <a:miter lim="800000"/>
            <a:headEnd/>
            <a:tailEnd/>
          </a:ln>
        </p:spPr>
        <p:txBody>
          <a:bodyPr/>
          <a:lstStyle/>
          <a:p>
            <a:pPr marL="0" indent="0" eaLnBrk="1" hangingPunct="1"/>
            <a:r>
              <a:rPr lang="en-US" altLang="de-DE" sz="2400">
                <a:latin typeface="Helvetica" pitchFamily="2" charset="0"/>
                <a:sym typeface="Helvetica" pitchFamily="2" charset="0"/>
              </a:rPr>
              <a:t>Mit Bestehen der Prüfungen darf die Berufsbezeichnung </a:t>
            </a:r>
          </a:p>
          <a:p>
            <a:pPr marL="0" indent="0" eaLnBrk="1" hangingPunct="1"/>
            <a:r>
              <a:rPr lang="en-US" altLang="de-DE" sz="2400">
                <a:latin typeface="Helvetica" pitchFamily="2" charset="0"/>
                <a:sym typeface="Helvetica" pitchFamily="2" charset="0"/>
              </a:rPr>
              <a:t>`Zahnmedizinische/r Fachangestellte/r` geführt werden.</a:t>
            </a:r>
          </a:p>
          <a:p>
            <a:pPr marL="0" indent="0" eaLnBrk="1" hangingPunct="1"/>
            <a:r>
              <a:rPr lang="en-US" altLang="de-DE" sz="2400">
                <a:latin typeface="Helvetica" pitchFamily="2" charset="0"/>
                <a:sym typeface="Helvetica" pitchFamily="2" charset="0"/>
              </a:rPr>
              <a:t>Die Zahnärztekammer verleiht im Rahmen der so genannten </a:t>
            </a:r>
            <a:r>
              <a:rPr lang="en-US" altLang="de-DE" sz="2400" u="sng">
                <a:latin typeface="Helvetica" pitchFamily="2" charset="0"/>
                <a:sym typeface="Helvetica" pitchFamily="2" charset="0"/>
              </a:rPr>
              <a:t>Freisprechung</a:t>
            </a:r>
            <a:r>
              <a:rPr lang="en-US" altLang="de-DE" sz="2400">
                <a:latin typeface="Helvetica" pitchFamily="2" charset="0"/>
                <a:sym typeface="Helvetica" pitchFamily="2" charset="0"/>
              </a:rPr>
              <a:t> das entsprechende Zeugnis.</a:t>
            </a:r>
          </a:p>
          <a:p>
            <a:pPr marL="0" indent="0" eaLnBrk="1" hangingPunct="1"/>
            <a:r>
              <a:rPr lang="en-US" altLang="de-DE" sz="2400">
                <a:latin typeface="Helvetica" pitchFamily="2" charset="0"/>
                <a:sym typeface="Helvetica" pitchFamily="2" charset="0"/>
              </a:rPr>
              <a:t>Auf ihm wird u.a. auch der </a:t>
            </a:r>
            <a:r>
              <a:rPr lang="en-US" altLang="de-DE" sz="2400" u="sng">
                <a:latin typeface="Helvetica" pitchFamily="2" charset="0"/>
                <a:sym typeface="Helvetica" pitchFamily="2" charset="0"/>
              </a:rPr>
              <a:t>Röntgenschein</a:t>
            </a:r>
            <a:r>
              <a:rPr lang="en-US" altLang="de-DE" sz="2400">
                <a:latin typeface="Helvetica" pitchFamily="2" charset="0"/>
                <a:sym typeface="Helvetica" pitchFamily="2" charset="0"/>
              </a:rPr>
              <a:t> ausgewiesen. Mit ihm ist der/die ZFA berechtigt, Röntgenaufnahmen in der Zahnarztpraxis nach Anweisung des Strahlenschutzbeauftragten (= der Zahnarzt) anzufertigen.</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Anlässlich der Freisprechung erhält der/die ZFA von der Berufsschule das </a:t>
            </a:r>
            <a:r>
              <a:rPr lang="en-US" altLang="de-DE" sz="2400" u="sng">
                <a:latin typeface="Helvetica" pitchFamily="2" charset="0"/>
                <a:sym typeface="Helvetica" pitchFamily="2" charset="0"/>
              </a:rPr>
              <a:t>Berufsschulabschlusszeugnis</a:t>
            </a:r>
            <a:r>
              <a:rPr lang="en-US" altLang="de-DE" sz="2400">
                <a:latin typeface="Helvetica" pitchFamily="2" charset="0"/>
                <a:sym typeface="Helvetica" pitchFamily="2" charset="0"/>
              </a:rPr>
              <a:t>.</a:t>
            </a:r>
          </a:p>
          <a:p>
            <a:pPr marL="0" indent="0" eaLnBrk="1" hangingPunct="1"/>
            <a:r>
              <a:rPr lang="en-US" altLang="de-DE" sz="2400">
                <a:latin typeface="Helvetica" pitchFamily="2" charset="0"/>
                <a:sym typeface="Helvetica" pitchFamily="2" charset="0"/>
              </a:rPr>
              <a:t>Mit Erreichen des Berufsschulabschlusses besteht die Möglichkeit, Abschlüsse, die davor an den allgemein bildenden Schulen erreicht wurden, zu verbessern.</a:t>
            </a:r>
          </a:p>
          <a:p>
            <a:pPr marL="0" indent="0" eaLnBrk="1" hangingPunct="1"/>
            <a:r>
              <a:rPr lang="en-US" altLang="de-DE" sz="2400">
                <a:latin typeface="Helvetica" pitchFamily="2" charset="0"/>
                <a:sym typeface="Helvetica" pitchFamily="2" charset="0"/>
              </a:rPr>
              <a:t>Es kann maximal der Erweiterte Sekundarabschluss I erzielt werden, der zum Besuch des Gymnasiums berechtigt.</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Schulisch bieten die BBS Ammerland einen nahtlosen </a:t>
            </a:r>
            <a:r>
              <a:rPr lang="en-US" altLang="de-DE" sz="2400" u="sng">
                <a:latin typeface="Helvetica" pitchFamily="2" charset="0"/>
                <a:sym typeface="Helvetica" pitchFamily="2" charset="0"/>
              </a:rPr>
              <a:t>Übergang in verschiedene Fachhochschulen</a:t>
            </a:r>
            <a:r>
              <a:rPr lang="en-US" altLang="de-DE" sz="2400">
                <a:latin typeface="Helvetica" pitchFamily="2" charset="0"/>
                <a:sym typeface="Helvetica" pitchFamily="2" charset="0"/>
              </a:rPr>
              <a:t> an. Es kann z.B. der Besuch der Klasse 12 der Fachoberschule Gesundheit mit dem Schwerpunkt Pflege oder Soziales angeschlossen werden. </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Nach bestandenem Abschluss dieser Vollzeitschulform kann z.B. das </a:t>
            </a:r>
            <a:r>
              <a:rPr lang="en-US" altLang="de-DE" sz="2400" u="sng">
                <a:latin typeface="Helvetica" pitchFamily="2" charset="0"/>
                <a:sym typeface="Helvetica" pitchFamily="2" charset="0"/>
              </a:rPr>
              <a:t>Studium an Fachhochschulen</a:t>
            </a:r>
            <a:r>
              <a:rPr lang="en-US" altLang="de-DE" sz="2400">
                <a:latin typeface="Helvetica" pitchFamily="2" charset="0"/>
                <a:sym typeface="Helvetica" pitchFamily="2" charset="0"/>
              </a:rPr>
              <a:t> oder der Besuch eines weiteren Vollzeitschuljahres </a:t>
            </a:r>
            <a:r>
              <a:rPr lang="en-US" altLang="de-DE" sz="2400" u="sng">
                <a:latin typeface="Helvetica" pitchFamily="2" charset="0"/>
                <a:sym typeface="Helvetica" pitchFamily="2" charset="0"/>
              </a:rPr>
              <a:t>(Berufsoberschule)</a:t>
            </a:r>
            <a:r>
              <a:rPr lang="en-US" altLang="de-DE" sz="2400">
                <a:latin typeface="Helvetica" pitchFamily="2" charset="0"/>
                <a:sym typeface="Helvetica" pitchFamily="2" charset="0"/>
              </a:rPr>
              <a:t> zur Erlangung der Allgemeinen Hochschulreife aufgenommen werden.</a:t>
            </a: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a:p>
            <a:pPr marL="0" indent="0" eaLnBrk="1" hangingPunct="1"/>
            <a:endParaRPr lang="en-US" altLang="de-DE" sz="1200">
              <a:latin typeface="Helvetica" pitchFamily="2" charset="0"/>
              <a:sym typeface="Helvetica" pitchFamily="2" charset="0"/>
            </a:endParaRPr>
          </a:p>
        </p:txBody>
      </p:sp>
      <p:sp>
        <p:nvSpPr>
          <p:cNvPr id="31747" name="Text Box 3">
            <a:extLst>
              <a:ext uri="{FF2B5EF4-FFF2-40B4-BE49-F238E27FC236}">
                <a16:creationId xmlns:a16="http://schemas.microsoft.com/office/drawing/2014/main" id="{86CADD00-0851-0D19-F1B1-8817B64021CB}"/>
              </a:ext>
            </a:extLst>
          </p:cNvPr>
          <p:cNvSpPr txBox="1">
            <a:spLocks noChangeArrowheads="1"/>
          </p:cNvSpPr>
          <p:nvPr/>
        </p:nvSpPr>
        <p:spPr bwMode="auto">
          <a:xfrm>
            <a:off x="6324600" y="9271000"/>
            <a:ext cx="3429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eaLnBrk="1" hangingPunct="1"/>
            <a:fld id="{6253C0B1-D87E-9444-8C91-883CD0101348}" type="slidenum">
              <a:rPr lang="en-US" altLang="de-DE" sz="1800">
                <a:solidFill>
                  <a:schemeClr val="tx1"/>
                </a:solidFill>
                <a:ea typeface="ＭＳ Ｐゴシック" panose="020B0600070205080204" pitchFamily="34" charset="-128"/>
              </a:rPr>
              <a:pPr eaLnBrk="1" hangingPunct="1"/>
              <a:t>13</a:t>
            </a:fld>
            <a:endParaRPr lang="en-US" altLang="de-DE" sz="1800">
              <a:solidFill>
                <a:schemeClr val="tx1"/>
              </a:solidFill>
              <a:ea typeface="ＭＳ Ｐゴシック" panose="020B0600070205080204" pitchFamily="34" charset="-128"/>
            </a:endParaRPr>
          </a:p>
        </p:txBody>
      </p:sp>
      <p:pic>
        <p:nvPicPr>
          <p:cNvPr id="31748" name="Picture 4">
            <a:extLst>
              <a:ext uri="{FF2B5EF4-FFF2-40B4-BE49-F238E27FC236}">
                <a16:creationId xmlns:a16="http://schemas.microsoft.com/office/drawing/2014/main" id="{F3A31BE9-995E-3661-5027-4544F31CFC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571163" y="279400"/>
            <a:ext cx="1830387" cy="13716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a:extLst>
              <a:ext uri="{FF2B5EF4-FFF2-40B4-BE49-F238E27FC236}">
                <a16:creationId xmlns:a16="http://schemas.microsoft.com/office/drawing/2014/main" id="{A78283D9-4229-D057-E6AB-3C38C9BB9652}"/>
              </a:ext>
            </a:extLst>
          </p:cNvPr>
          <p:cNvSpPr>
            <a:spLocks noGrp="1" noChangeArrowheads="1"/>
          </p:cNvSpPr>
          <p:nvPr>
            <p:ph type="title"/>
          </p:nvPr>
        </p:nvSpPr>
        <p:spPr>
          <a:xfrm>
            <a:off x="190500" y="241300"/>
            <a:ext cx="12293600" cy="533400"/>
          </a:xfrm>
          <a:ln w="12700">
            <a:solidFill>
              <a:srgbClr val="000000"/>
            </a:solidFill>
            <a:miter lim="800000"/>
            <a:headEnd/>
            <a:tailEnd/>
          </a:ln>
        </p:spPr>
        <p:txBody>
          <a:bodyPr/>
          <a:lstStyle/>
          <a:p>
            <a:pPr eaLnBrk="1" hangingPunct="1"/>
            <a:r>
              <a:rPr lang="en-US" altLang="de-DE" sz="1800" b="1">
                <a:solidFill>
                  <a:srgbClr val="0000FF"/>
                </a:solidFill>
                <a:latin typeface="Helvetica" pitchFamily="2" charset="0"/>
                <a:sym typeface="Helvetica" pitchFamily="2" charset="0"/>
              </a:rPr>
              <a:t>5. Abschlüsse/Karriere</a:t>
            </a:r>
            <a:endParaRPr lang="en-US" altLang="de-DE" sz="1800" b="1">
              <a:solidFill>
                <a:srgbClr val="0000FF"/>
              </a:solidFill>
              <a:latin typeface="Helvetica" pitchFamily="2" charset="0"/>
              <a:ea typeface="ヒラギノ角ゴ ProN W6" panose="020B0300000000000000" pitchFamily="34" charset="-128"/>
              <a:sym typeface="Helvetica" pitchFamily="2" charset="0"/>
            </a:endParaRPr>
          </a:p>
        </p:txBody>
      </p:sp>
      <p:sp>
        <p:nvSpPr>
          <p:cNvPr id="32770" name="Rectangle 2">
            <a:extLst>
              <a:ext uri="{FF2B5EF4-FFF2-40B4-BE49-F238E27FC236}">
                <a16:creationId xmlns:a16="http://schemas.microsoft.com/office/drawing/2014/main" id="{86A6658C-BBE5-07D1-A424-C4735E47334E}"/>
              </a:ext>
            </a:extLst>
          </p:cNvPr>
          <p:cNvSpPr>
            <a:spLocks noGrp="1" noChangeArrowheads="1"/>
          </p:cNvSpPr>
          <p:nvPr>
            <p:ph type="body" idx="1"/>
          </p:nvPr>
        </p:nvSpPr>
        <p:spPr>
          <a:xfrm>
            <a:off x="203200" y="850900"/>
            <a:ext cx="12293600" cy="8115300"/>
          </a:xfrm>
          <a:ln w="12700">
            <a:solidFill>
              <a:srgbClr val="000000"/>
            </a:solidFill>
            <a:miter lim="800000"/>
            <a:headEnd/>
            <a:tailEnd/>
          </a:ln>
        </p:spPr>
        <p:txBody>
          <a:bodyPr/>
          <a:lstStyle/>
          <a:p>
            <a:pPr marL="0" indent="0" eaLnBrk="1" hangingPunct="1"/>
            <a:endParaRPr lang="en-US" altLang="de-DE" sz="1200">
              <a:latin typeface="Helvetica" pitchFamily="2" charset="0"/>
              <a:sym typeface="Helvetica" pitchFamily="2" charset="0"/>
            </a:endParaRPr>
          </a:p>
          <a:p>
            <a:pPr marL="0" indent="0" eaLnBrk="1" hangingPunct="1"/>
            <a:r>
              <a:rPr lang="en-US" altLang="de-DE" sz="2400" u="sng">
                <a:latin typeface="Helvetica" pitchFamily="2" charset="0"/>
                <a:sym typeface="Helvetica" pitchFamily="2" charset="0"/>
              </a:rPr>
              <a:t>Die beruflichen Perspektiven sehen vielfältige Möglichkeiten vor:</a:t>
            </a:r>
          </a:p>
          <a:p>
            <a:pPr marL="0" indent="0" eaLnBrk="1" hangingPunct="1"/>
            <a:endParaRPr lang="en-US" altLang="de-DE" sz="2400" u="sng">
              <a:latin typeface="Helvetica" pitchFamily="2" charset="0"/>
              <a:sym typeface="Helvetica" pitchFamily="2" charset="0"/>
            </a:endParaRPr>
          </a:p>
          <a:p>
            <a:pPr marL="0" indent="0" eaLnBrk="1" hangingPunct="1"/>
            <a:r>
              <a:rPr lang="en-US" altLang="de-DE" sz="2400" b="1">
                <a:latin typeface="Helvetica" pitchFamily="2" charset="0"/>
                <a:sym typeface="Helvetica" pitchFamily="2" charset="0"/>
              </a:rPr>
              <a:t>1. Anpassungsfortbildungen in den Bereichen:</a:t>
            </a:r>
            <a:endParaRPr lang="en-US" altLang="de-DE" sz="2400" b="1">
              <a:latin typeface="Helvetica" pitchFamily="2" charset="0"/>
              <a:ea typeface="ヒラギノ角ゴ ProN W6" panose="020B0300000000000000" pitchFamily="34" charset="-128"/>
              <a:sym typeface="Helvetica" pitchFamily="2" charset="0"/>
            </a:endParaRPr>
          </a:p>
          <a:p>
            <a:pPr marL="0" indent="0" eaLnBrk="1" hangingPunct="1"/>
            <a:r>
              <a:rPr lang="en-US" altLang="de-DE" sz="2400">
                <a:latin typeface="Helvetica" pitchFamily="2" charset="0"/>
                <a:sym typeface="Helvetica" pitchFamily="2" charset="0"/>
              </a:rPr>
              <a:t>- Kieferorthopädie</a:t>
            </a:r>
          </a:p>
          <a:p>
            <a:pPr marL="0" indent="0" eaLnBrk="1" hangingPunct="1"/>
            <a:r>
              <a:rPr lang="en-US" altLang="de-DE" sz="2400">
                <a:latin typeface="Helvetica" pitchFamily="2" charset="0"/>
                <a:sym typeface="Helvetica" pitchFamily="2" charset="0"/>
              </a:rPr>
              <a:t>- Prothetische Assistenz</a:t>
            </a:r>
          </a:p>
          <a:p>
            <a:pPr marL="0" indent="0" eaLnBrk="1" hangingPunct="1"/>
            <a:r>
              <a:rPr lang="en-US" altLang="de-DE" sz="2400">
                <a:latin typeface="Helvetica" pitchFamily="2" charset="0"/>
                <a:sym typeface="Helvetica" pitchFamily="2" charset="0"/>
              </a:rPr>
              <a:t>- Prophylaxe-Basis</a:t>
            </a:r>
          </a:p>
          <a:p>
            <a:pPr marL="0" indent="0" eaLnBrk="1" hangingPunct="1"/>
            <a:r>
              <a:rPr lang="en-US" altLang="de-DE" sz="2400">
                <a:latin typeface="Helvetica" pitchFamily="2" charset="0"/>
                <a:sym typeface="Helvetica" pitchFamily="2" charset="0"/>
              </a:rPr>
              <a:t>- Kieferchirurgie</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b="1">
                <a:latin typeface="Helvetica" pitchFamily="2" charset="0"/>
                <a:sym typeface="Helvetica" pitchFamily="2" charset="0"/>
              </a:rPr>
              <a:t>2. Aufstiegsweiterbildungen:</a:t>
            </a:r>
            <a:endParaRPr lang="en-US" altLang="de-DE" sz="2400" b="1">
              <a:latin typeface="Helvetica" pitchFamily="2" charset="0"/>
              <a:ea typeface="ヒラギノ角ゴ ProN W6" panose="020B0300000000000000" pitchFamily="34" charset="-128"/>
              <a:sym typeface="Helvetica" pitchFamily="2" charset="0"/>
            </a:endParaRPr>
          </a:p>
          <a:p>
            <a:pPr marL="0" indent="0" eaLnBrk="1" hangingPunct="1"/>
            <a:r>
              <a:rPr lang="en-US" altLang="de-DE" sz="2400">
                <a:latin typeface="Helvetica" pitchFamily="2" charset="0"/>
                <a:sym typeface="Helvetica" pitchFamily="2" charset="0"/>
              </a:rPr>
              <a:t>- </a:t>
            </a:r>
            <a:r>
              <a:rPr lang="en-US" altLang="de-DE" sz="2400" b="1">
                <a:latin typeface="Helvetica" pitchFamily="2" charset="0"/>
                <a:sym typeface="Helvetica" pitchFamily="2" charset="0"/>
              </a:rPr>
              <a:t>ZMP</a:t>
            </a:r>
            <a:r>
              <a:rPr lang="en-US" altLang="de-DE" sz="2400">
                <a:latin typeface="Helvetica" pitchFamily="2" charset="0"/>
                <a:sym typeface="Helvetica" pitchFamily="2" charset="0"/>
              </a:rPr>
              <a:t> = Zahnmedizinsche/r Prophylaxeassistent/in - tätig  im Bereich der Prophylaxe, Mundhygiene und zahngesunder Ernährung</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a:t>
            </a:r>
            <a:r>
              <a:rPr lang="en-US" altLang="de-DE" sz="2400" b="1">
                <a:latin typeface="Helvetica" pitchFamily="2" charset="0"/>
                <a:sym typeface="Helvetica" pitchFamily="2" charset="0"/>
              </a:rPr>
              <a:t>ZMF</a:t>
            </a:r>
            <a:r>
              <a:rPr lang="en-US" altLang="de-DE" sz="2400">
                <a:latin typeface="Helvetica" pitchFamily="2" charset="0"/>
                <a:sym typeface="Helvetica" pitchFamily="2" charset="0"/>
              </a:rPr>
              <a:t> = Zahnmedizinische/r Fachassistent/in - beratend und unterstützend tätig auf dem Gebiet der Prävention und Therapie einschließlich der Praxisorganisation und Mitarbeiterführung</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a:t>
            </a:r>
            <a:r>
              <a:rPr lang="en-US" altLang="de-DE" sz="2400" b="1">
                <a:latin typeface="Helvetica" pitchFamily="2" charset="0"/>
                <a:sym typeface="Helvetica" pitchFamily="2" charset="0"/>
              </a:rPr>
              <a:t>ZMV</a:t>
            </a:r>
            <a:r>
              <a:rPr lang="en-US" altLang="de-DE" sz="2400">
                <a:latin typeface="Helvetica" pitchFamily="2" charset="0"/>
                <a:sym typeface="Helvetica" pitchFamily="2" charset="0"/>
              </a:rPr>
              <a:t> = Zahnmedizinische/r Verwaltungsassistent/in - tätig im Bereich Abrechnungswesen, Verwaltung und Praxisorganisation</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 </a:t>
            </a:r>
            <a:r>
              <a:rPr lang="en-US" altLang="de-DE" sz="2400" b="1">
                <a:latin typeface="Helvetica" pitchFamily="2" charset="0"/>
                <a:sym typeface="Helvetica" pitchFamily="2" charset="0"/>
              </a:rPr>
              <a:t>DH</a:t>
            </a:r>
            <a:r>
              <a:rPr lang="en-US" altLang="de-DE" sz="2400">
                <a:latin typeface="Helvetica" pitchFamily="2" charset="0"/>
                <a:sym typeface="Helvetica" pitchFamily="2" charset="0"/>
              </a:rPr>
              <a:t> = Dentalhygieniker/in - Spezialist für die Praxis mit parodontologischem Schwerpunkt</a:t>
            </a:r>
          </a:p>
        </p:txBody>
      </p:sp>
      <p:sp>
        <p:nvSpPr>
          <p:cNvPr id="32771" name="Text Box 3">
            <a:extLst>
              <a:ext uri="{FF2B5EF4-FFF2-40B4-BE49-F238E27FC236}">
                <a16:creationId xmlns:a16="http://schemas.microsoft.com/office/drawing/2014/main" id="{8A996919-566E-AE81-23A5-FA689299E6EC}"/>
              </a:ext>
            </a:extLst>
          </p:cNvPr>
          <p:cNvSpPr txBox="1">
            <a:spLocks noChangeArrowheads="1"/>
          </p:cNvSpPr>
          <p:nvPr/>
        </p:nvSpPr>
        <p:spPr bwMode="auto">
          <a:xfrm>
            <a:off x="6324600" y="9271000"/>
            <a:ext cx="3429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eaLnBrk="1" hangingPunct="1"/>
            <a:fld id="{E7735266-D189-9340-A800-B8BE9FD99C04}" type="slidenum">
              <a:rPr lang="en-US" altLang="de-DE" sz="1800">
                <a:solidFill>
                  <a:schemeClr val="tx1"/>
                </a:solidFill>
                <a:ea typeface="ＭＳ Ｐゴシック" panose="020B0600070205080204" pitchFamily="34" charset="-128"/>
              </a:rPr>
              <a:pPr eaLnBrk="1" hangingPunct="1"/>
              <a:t>14</a:t>
            </a:fld>
            <a:endParaRPr lang="en-US" altLang="de-DE" sz="1800">
              <a:solidFill>
                <a:schemeClr val="tx1"/>
              </a:solidFill>
              <a:ea typeface="ＭＳ Ｐゴシック" panose="020B0600070205080204" pitchFamily="34" charset="-128"/>
            </a:endParaRPr>
          </a:p>
        </p:txBody>
      </p:sp>
      <p:pic>
        <p:nvPicPr>
          <p:cNvPr id="32772" name="Picture 4">
            <a:extLst>
              <a:ext uri="{FF2B5EF4-FFF2-40B4-BE49-F238E27FC236}">
                <a16:creationId xmlns:a16="http://schemas.microsoft.com/office/drawing/2014/main" id="{AAB6D3B6-5434-31FD-97C6-D50DCD0D08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77375" y="2260600"/>
            <a:ext cx="2747963" cy="18288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a:extLst>
              <a:ext uri="{FF2B5EF4-FFF2-40B4-BE49-F238E27FC236}">
                <a16:creationId xmlns:a16="http://schemas.microsoft.com/office/drawing/2014/main" id="{C3EF8DF4-FA6D-5F1F-DEEB-1A07AE5107ED}"/>
              </a:ext>
            </a:extLst>
          </p:cNvPr>
          <p:cNvSpPr>
            <a:spLocks noGrp="1" noChangeArrowheads="1"/>
          </p:cNvSpPr>
          <p:nvPr>
            <p:ph type="title"/>
          </p:nvPr>
        </p:nvSpPr>
        <p:spPr>
          <a:xfrm>
            <a:off x="355600" y="266700"/>
            <a:ext cx="12293600" cy="838200"/>
          </a:xfrm>
          <a:ln w="12700">
            <a:solidFill>
              <a:srgbClr val="000000"/>
            </a:solidFill>
            <a:miter lim="800000"/>
            <a:headEnd/>
            <a:tailEnd/>
          </a:ln>
        </p:spPr>
        <p:txBody>
          <a:bodyPr/>
          <a:lstStyle/>
          <a:p>
            <a:pPr eaLnBrk="1" hangingPunct="1">
              <a:defRPr/>
            </a:pPr>
            <a:r>
              <a:rPr lang="en-US" sz="1800" b="1">
                <a:solidFill>
                  <a:srgbClr val="0000FF"/>
                </a:solidFill>
                <a:latin typeface="Helvetica" charset="0"/>
                <a:cs typeface="Helvetica" charset="0"/>
                <a:sym typeface="Helvetica" charset="0"/>
              </a:rPr>
              <a:t>6. Bezahlung nach der Ausbildung</a:t>
            </a:r>
            <a:endParaRPr lang="en-US" sz="1800" b="1">
              <a:solidFill>
                <a:srgbClr val="0000FF"/>
              </a:solidFill>
              <a:latin typeface="Helvetica" charset="0"/>
              <a:ea typeface="ヒラギノ角ゴ ProN W6" charset="0"/>
              <a:cs typeface="ヒラギノ角ゴ ProN W6" charset="0"/>
              <a:sym typeface="Helvetica" charset="0"/>
            </a:endParaRPr>
          </a:p>
        </p:txBody>
      </p:sp>
      <p:sp>
        <p:nvSpPr>
          <p:cNvPr id="33794" name="Rectangle 2">
            <a:extLst>
              <a:ext uri="{FF2B5EF4-FFF2-40B4-BE49-F238E27FC236}">
                <a16:creationId xmlns:a16="http://schemas.microsoft.com/office/drawing/2014/main" id="{A1621E55-E9E0-2C9D-4D3C-008B2EA3A3CA}"/>
              </a:ext>
            </a:extLst>
          </p:cNvPr>
          <p:cNvSpPr>
            <a:spLocks noGrp="1" noChangeArrowheads="1"/>
          </p:cNvSpPr>
          <p:nvPr>
            <p:ph type="body" idx="1"/>
          </p:nvPr>
        </p:nvSpPr>
        <p:spPr>
          <a:xfrm>
            <a:off x="355600" y="1270000"/>
            <a:ext cx="12293600" cy="8013700"/>
          </a:xfrm>
          <a:ln w="12700">
            <a:solidFill>
              <a:srgbClr val="000000"/>
            </a:solidFill>
            <a:miter lim="800000"/>
            <a:headEnd/>
            <a:tailEnd/>
          </a:ln>
        </p:spPr>
        <p:txBody>
          <a:bodyPr/>
          <a:lstStyle/>
          <a:p>
            <a:pPr marL="0" indent="0" eaLnBrk="1" hangingPunct="1"/>
            <a:r>
              <a:rPr lang="en-US" altLang="de-DE" sz="2400">
                <a:solidFill>
                  <a:srgbClr val="000000"/>
                </a:solidFill>
                <a:latin typeface="Helvetica" pitchFamily="2" charset="0"/>
                <a:sym typeface="Helvetica" pitchFamily="2" charset="0"/>
              </a:rPr>
              <a:t>In Deutschland gibt es </a:t>
            </a:r>
            <a:r>
              <a:rPr lang="en-US" altLang="de-DE" sz="2400" u="sng">
                <a:solidFill>
                  <a:srgbClr val="000000"/>
                </a:solidFill>
                <a:latin typeface="Helvetica" pitchFamily="2" charset="0"/>
                <a:sym typeface="Helvetica" pitchFamily="2" charset="0"/>
              </a:rPr>
              <a:t>kein gesetzlich festgelegtes Gehalt</a:t>
            </a:r>
            <a:r>
              <a:rPr lang="en-US" altLang="de-DE" sz="2400">
                <a:solidFill>
                  <a:srgbClr val="000000"/>
                </a:solidFill>
                <a:latin typeface="Helvetica" pitchFamily="2" charset="0"/>
                <a:sym typeface="Helvetica" pitchFamily="2" charset="0"/>
              </a:rPr>
              <a:t>, das heißt jeder Zahnarzt kann die Höhe der Vergütung selbst bestimmen. Es gibt zurzeit keine Höchstgrenzen und keinen Mindestlohn, den ein Zahnarzt zahlen muss. Somit ist die Höhe des Gehalts reine Verhandlungssache.</a:t>
            </a:r>
            <a:br>
              <a:rPr lang="en-US" altLang="de-DE" sz="2400">
                <a:solidFill>
                  <a:srgbClr val="000000"/>
                </a:solidFill>
                <a:latin typeface="Helvetica" pitchFamily="2" charset="0"/>
                <a:sym typeface="Helvetica" pitchFamily="2" charset="0"/>
              </a:rPr>
            </a:br>
            <a:endParaRPr lang="en-US" altLang="de-DE" sz="2400">
              <a:solidFill>
                <a:srgbClr val="000000"/>
              </a:solidFill>
              <a:latin typeface="Helvetica" pitchFamily="2" charset="0"/>
              <a:sym typeface="Helvetica" pitchFamily="2" charset="0"/>
            </a:endParaRPr>
          </a:p>
          <a:p>
            <a:pPr marL="0" indent="0" eaLnBrk="1" hangingPunct="1">
              <a:spcBef>
                <a:spcPts val="1200"/>
              </a:spcBef>
            </a:pPr>
            <a:br>
              <a:rPr lang="en-US" altLang="de-DE" sz="2400">
                <a:solidFill>
                  <a:srgbClr val="000000"/>
                </a:solidFill>
                <a:latin typeface="Helvetica" pitchFamily="2" charset="0"/>
                <a:sym typeface="Helvetica" pitchFamily="2" charset="0"/>
              </a:rPr>
            </a:br>
            <a:r>
              <a:rPr lang="en-US" altLang="de-DE" sz="2400">
                <a:solidFill>
                  <a:srgbClr val="000000"/>
                </a:solidFill>
                <a:latin typeface="Helvetica" pitchFamily="2" charset="0"/>
                <a:sym typeface="Helvetica" pitchFamily="2" charset="0"/>
              </a:rPr>
              <a:t>In einigen Bundesländern gibt es einen Manteltarifvertrag / Vergütungs-Tarifvertrag der eine Richtlinie für diese Bundesländer und deren Zahnärzte beinhalten. Sie geben aber auch eine grobe Richtung für alle anderen anliegenden Bundesländer.</a:t>
            </a:r>
            <a:br>
              <a:rPr lang="en-US" altLang="de-DE" sz="2400">
                <a:solidFill>
                  <a:srgbClr val="000000"/>
                </a:solidFill>
                <a:latin typeface="Helvetica" pitchFamily="2" charset="0"/>
                <a:sym typeface="Helvetica" pitchFamily="2" charset="0"/>
              </a:rPr>
            </a:br>
            <a:r>
              <a:rPr lang="en-US" altLang="de-DE" sz="2400">
                <a:solidFill>
                  <a:srgbClr val="000000"/>
                </a:solidFill>
                <a:latin typeface="Helvetica" pitchFamily="2" charset="0"/>
                <a:sym typeface="Helvetica" pitchFamily="2" charset="0"/>
              </a:rPr>
              <a:t>Das Gehalt / der Lohn bemisst sich nach der Anzahl der Berufsjahre und dem Umfang der Fortbildungsmaßnahmen, den die Zahnmedizinische Fachangestellte erworben hat.</a:t>
            </a:r>
          </a:p>
          <a:p>
            <a:pPr marL="0" indent="0" eaLnBrk="1" hangingPunct="1">
              <a:spcBef>
                <a:spcPts val="1200"/>
              </a:spcBef>
            </a:pPr>
            <a:r>
              <a:rPr lang="en-US" altLang="de-DE" sz="2400">
                <a:solidFill>
                  <a:srgbClr val="000000"/>
                </a:solidFill>
                <a:latin typeface="Helvetica" pitchFamily="2" charset="0"/>
                <a:sym typeface="Helvetica" pitchFamily="2" charset="0"/>
              </a:rPr>
              <a:t>Bundesweit lag das </a:t>
            </a:r>
            <a:r>
              <a:rPr lang="en-US" altLang="de-DE" sz="2400" u="sng">
                <a:solidFill>
                  <a:srgbClr val="000000"/>
                </a:solidFill>
                <a:latin typeface="Helvetica" pitchFamily="2" charset="0"/>
                <a:sym typeface="Helvetica" pitchFamily="2" charset="0"/>
              </a:rPr>
              <a:t>Einstiegsgehalt</a:t>
            </a:r>
            <a:r>
              <a:rPr lang="en-US" altLang="de-DE" sz="2400">
                <a:solidFill>
                  <a:srgbClr val="000000"/>
                </a:solidFill>
                <a:latin typeface="Helvetica" pitchFamily="2" charset="0"/>
                <a:sym typeface="Helvetica" pitchFamily="2" charset="0"/>
              </a:rPr>
              <a:t> für die Zahnmedizinische Fachangestellten nach Angaben des Statistischen Bundesamtes zwischen ca. </a:t>
            </a:r>
            <a:r>
              <a:rPr lang="en-US" altLang="de-DE" sz="2400" u="sng">
                <a:solidFill>
                  <a:srgbClr val="000000"/>
                </a:solidFill>
                <a:latin typeface="Helvetica" pitchFamily="2" charset="0"/>
                <a:sym typeface="Helvetica" pitchFamily="2" charset="0"/>
              </a:rPr>
              <a:t>1300 Euro und 1700 Euro</a:t>
            </a:r>
            <a:r>
              <a:rPr lang="en-US" altLang="de-DE" sz="2400">
                <a:solidFill>
                  <a:srgbClr val="000000"/>
                </a:solidFill>
                <a:latin typeface="Helvetica" pitchFamily="2" charset="0"/>
                <a:sym typeface="Helvetica" pitchFamily="2" charset="0"/>
              </a:rPr>
              <a:t> je nach Region.</a:t>
            </a:r>
          </a:p>
          <a:p>
            <a:pPr marL="0" indent="0" eaLnBrk="1" hangingPunct="1"/>
            <a:endParaRPr lang="en-US" altLang="de-DE" sz="2400">
              <a:solidFill>
                <a:srgbClr val="000000"/>
              </a:solidFill>
              <a:latin typeface="Helvetica" pitchFamily="2" charset="0"/>
              <a:sym typeface="Helvetica" pitchFamily="2" charset="0"/>
            </a:endParaRPr>
          </a:p>
          <a:p>
            <a:pPr marL="0" indent="0" eaLnBrk="1" hangingPunct="1"/>
            <a:r>
              <a:rPr lang="en-US" altLang="de-DE" sz="2400">
                <a:solidFill>
                  <a:srgbClr val="000000"/>
                </a:solidFill>
                <a:latin typeface="Helvetica" pitchFamily="2" charset="0"/>
                <a:sym typeface="Helvetica" pitchFamily="2" charset="0"/>
              </a:rPr>
              <a:t>Einen generellen Anspruch auf Urlaubs- und / oder Weihnachtsgeld gibt es nicht.</a:t>
            </a:r>
          </a:p>
          <a:p>
            <a:pPr marL="0" indent="0" eaLnBrk="1" hangingPunct="1"/>
            <a:r>
              <a:rPr lang="en-US" altLang="de-DE" sz="2400">
                <a:solidFill>
                  <a:srgbClr val="000000"/>
                </a:solidFill>
                <a:latin typeface="Helvetica" pitchFamily="2" charset="0"/>
                <a:sym typeface="Helvetica" pitchFamily="2" charset="0"/>
              </a:rPr>
              <a:t>Dieser Anspruch muss im Arbeitsvertrag vereinbart sein.</a:t>
            </a:r>
            <a:br>
              <a:rPr lang="en-US" altLang="de-DE" sz="2400">
                <a:solidFill>
                  <a:srgbClr val="000000"/>
                </a:solidFill>
                <a:latin typeface="Helvetica" pitchFamily="2" charset="0"/>
                <a:sym typeface="Helvetica" pitchFamily="2" charset="0"/>
              </a:rPr>
            </a:br>
            <a:endParaRPr lang="en-US" altLang="de-DE" sz="2400">
              <a:solidFill>
                <a:srgbClr val="000000"/>
              </a:solidFill>
              <a:latin typeface="Helvetica" pitchFamily="2" charset="0"/>
              <a:sym typeface="Helvetica" pitchFamily="2" charset="0"/>
            </a:endParaRPr>
          </a:p>
        </p:txBody>
      </p:sp>
      <p:pic>
        <p:nvPicPr>
          <p:cNvPr id="33795" name="Picture 3">
            <a:extLst>
              <a:ext uri="{FF2B5EF4-FFF2-40B4-BE49-F238E27FC236}">
                <a16:creationId xmlns:a16="http://schemas.microsoft.com/office/drawing/2014/main" id="{A9256BDE-8BA2-C567-333D-917D9781D42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8500" y="7797800"/>
            <a:ext cx="19050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33796" name="Picture 4">
            <a:extLst>
              <a:ext uri="{FF2B5EF4-FFF2-40B4-BE49-F238E27FC236}">
                <a16:creationId xmlns:a16="http://schemas.microsoft.com/office/drawing/2014/main" id="{6F730598-C6A3-230E-C904-BBCE5688A85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6500" y="2463800"/>
            <a:ext cx="1701800"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4817" name="Rectangle 1">
            <a:extLst>
              <a:ext uri="{FF2B5EF4-FFF2-40B4-BE49-F238E27FC236}">
                <a16:creationId xmlns:a16="http://schemas.microsoft.com/office/drawing/2014/main" id="{8F63DE7D-37F4-50EF-0DDD-ECFF870A25C7}"/>
              </a:ext>
            </a:extLst>
          </p:cNvPr>
          <p:cNvSpPr>
            <a:spLocks noGrp="1" noChangeArrowheads="1"/>
          </p:cNvSpPr>
          <p:nvPr>
            <p:ph type="title"/>
          </p:nvPr>
        </p:nvSpPr>
        <p:spPr>
          <a:xfrm>
            <a:off x="355600" y="558800"/>
            <a:ext cx="12293600" cy="596900"/>
          </a:xfrm>
          <a:ln w="12700">
            <a:solidFill>
              <a:srgbClr val="000000"/>
            </a:solidFill>
            <a:miter lim="800000"/>
            <a:headEnd/>
            <a:tailEnd/>
          </a:ln>
        </p:spPr>
        <p:txBody>
          <a:bodyPr/>
          <a:lstStyle/>
          <a:p>
            <a:pPr eaLnBrk="1" hangingPunct="1"/>
            <a:r>
              <a:rPr lang="en-US" altLang="de-DE" sz="1800" b="1">
                <a:solidFill>
                  <a:srgbClr val="0000FF"/>
                </a:solidFill>
                <a:latin typeface="Helvetica" pitchFamily="2" charset="0"/>
                <a:sym typeface="Helvetica" pitchFamily="2" charset="0"/>
              </a:rPr>
              <a:t>7. Bewerbung/Verkürzung der Ausbildung</a:t>
            </a:r>
            <a:endParaRPr lang="en-US" altLang="de-DE" sz="1800" b="1">
              <a:solidFill>
                <a:srgbClr val="0000FF"/>
              </a:solidFill>
              <a:latin typeface="Helvetica" pitchFamily="2" charset="0"/>
              <a:ea typeface="ヒラギノ角ゴ ProN W6" panose="020B0300000000000000" pitchFamily="34" charset="-128"/>
              <a:sym typeface="Helvetica" pitchFamily="2" charset="0"/>
            </a:endParaRPr>
          </a:p>
        </p:txBody>
      </p:sp>
      <p:sp>
        <p:nvSpPr>
          <p:cNvPr id="34818" name="Rectangle 2">
            <a:extLst>
              <a:ext uri="{FF2B5EF4-FFF2-40B4-BE49-F238E27FC236}">
                <a16:creationId xmlns:a16="http://schemas.microsoft.com/office/drawing/2014/main" id="{2C033C51-D3EF-DAD0-8F00-37D705104363}"/>
              </a:ext>
            </a:extLst>
          </p:cNvPr>
          <p:cNvSpPr>
            <a:spLocks noGrp="1" noChangeArrowheads="1"/>
          </p:cNvSpPr>
          <p:nvPr>
            <p:ph type="body" idx="1"/>
          </p:nvPr>
        </p:nvSpPr>
        <p:spPr>
          <a:xfrm>
            <a:off x="355600" y="1193800"/>
            <a:ext cx="12293600" cy="7937500"/>
          </a:xfrm>
          <a:ln w="12700">
            <a:solidFill>
              <a:srgbClr val="000000"/>
            </a:solidFill>
            <a:miter lim="800000"/>
            <a:headEnd/>
            <a:tailEnd/>
          </a:ln>
        </p:spPr>
        <p:txBody>
          <a:bodyPr/>
          <a:lstStyle/>
          <a:p>
            <a:pPr marL="0" indent="0" eaLnBrk="1" hangingPunct="1">
              <a:tabLst>
                <a:tab pos="139700" algn="l"/>
                <a:tab pos="457200" algn="l"/>
              </a:tabLst>
            </a:pPr>
            <a:r>
              <a:rPr lang="en-US" altLang="de-DE" sz="2400">
                <a:latin typeface="Helvetica" pitchFamily="2" charset="0"/>
                <a:sym typeface="Helvetica" pitchFamily="2" charset="0"/>
              </a:rPr>
              <a:t>Für die </a:t>
            </a:r>
            <a:r>
              <a:rPr lang="en-US" altLang="de-DE" sz="2400" u="sng">
                <a:latin typeface="Helvetica" pitchFamily="2" charset="0"/>
                <a:sym typeface="Helvetica" pitchFamily="2" charset="0"/>
              </a:rPr>
              <a:t>Bewerbung</a:t>
            </a:r>
            <a:r>
              <a:rPr lang="en-US" altLang="de-DE" sz="2400">
                <a:latin typeface="Helvetica" pitchFamily="2" charset="0"/>
                <a:sym typeface="Helvetica" pitchFamily="2" charset="0"/>
              </a:rPr>
              <a:t> zu dem Ausbildungsberuf wird in der Regel ein im Durchschnitt zufrieden stellendes Sekundarabschluss I-Zeugnis erwartet.</a:t>
            </a:r>
          </a:p>
          <a:p>
            <a:pPr marL="0" indent="0" eaLnBrk="1" hangingPunct="1">
              <a:tabLst>
                <a:tab pos="139700" algn="l"/>
                <a:tab pos="457200" algn="l"/>
              </a:tabLst>
            </a:pPr>
            <a:r>
              <a:rPr lang="en-US" altLang="de-DE" sz="2400">
                <a:latin typeface="Helvetica" pitchFamily="2" charset="0"/>
                <a:sym typeface="Helvetica" pitchFamily="2" charset="0"/>
              </a:rPr>
              <a:t>Dabei wird in der Auswahl der BewerberInnen kaum unterschieden zwischen einem Abschluss, der hauptschulisch oder auf der Realschule erlangt wurde.</a:t>
            </a:r>
          </a:p>
          <a:p>
            <a:pPr marL="0" indent="0" eaLnBrk="1" hangingPunct="1">
              <a:tabLst>
                <a:tab pos="139700" algn="l"/>
                <a:tab pos="457200" algn="l"/>
              </a:tabLst>
            </a:pPr>
            <a:endParaRPr lang="en-US" altLang="de-DE" sz="2400">
              <a:latin typeface="Helvetica" pitchFamily="2" charset="0"/>
              <a:sym typeface="Helvetica" pitchFamily="2" charset="0"/>
            </a:endParaRPr>
          </a:p>
          <a:p>
            <a:pPr marL="0" indent="0" eaLnBrk="1" hangingPunct="1">
              <a:tabLst>
                <a:tab pos="139700" algn="l"/>
                <a:tab pos="457200" algn="l"/>
              </a:tabLst>
            </a:pPr>
            <a:r>
              <a:rPr lang="en-US" altLang="de-DE" sz="2400">
                <a:latin typeface="Helvetica" pitchFamily="2" charset="0"/>
                <a:sym typeface="Helvetica" pitchFamily="2" charset="0"/>
              </a:rPr>
              <a:t>Die/der Auszubildende müssen mindestens </a:t>
            </a:r>
            <a:r>
              <a:rPr lang="en-US" altLang="de-DE" sz="2400" u="sng">
                <a:latin typeface="Helvetica" pitchFamily="2" charset="0"/>
                <a:sym typeface="Helvetica" pitchFamily="2" charset="0"/>
              </a:rPr>
              <a:t>16 Jahre alt</a:t>
            </a:r>
            <a:r>
              <a:rPr lang="en-US" altLang="de-DE" sz="2400">
                <a:latin typeface="Helvetica" pitchFamily="2" charset="0"/>
                <a:sym typeface="Helvetica" pitchFamily="2" charset="0"/>
              </a:rPr>
              <a:t> sein.</a:t>
            </a:r>
          </a:p>
          <a:p>
            <a:pPr marL="0" indent="0" eaLnBrk="1" hangingPunct="1">
              <a:tabLst>
                <a:tab pos="139700" algn="l"/>
                <a:tab pos="457200" algn="l"/>
              </a:tabLst>
            </a:pPr>
            <a:endParaRPr lang="en-US" altLang="de-DE" sz="2400">
              <a:latin typeface="Helvetica" pitchFamily="2" charset="0"/>
              <a:sym typeface="Helvetica" pitchFamily="2" charset="0"/>
            </a:endParaRPr>
          </a:p>
          <a:p>
            <a:pPr marL="0" indent="0" eaLnBrk="1" hangingPunct="1">
              <a:tabLst>
                <a:tab pos="139700" algn="l"/>
                <a:tab pos="457200" algn="l"/>
              </a:tabLst>
            </a:pPr>
            <a:r>
              <a:rPr lang="en-US" altLang="de-DE" sz="2400">
                <a:latin typeface="Helvetica" pitchFamily="2" charset="0"/>
                <a:sym typeface="Helvetica" pitchFamily="2" charset="0"/>
              </a:rPr>
              <a:t>Die Ausbildung dauert drei Jahre. Eine </a:t>
            </a:r>
            <a:r>
              <a:rPr lang="en-US" altLang="de-DE" sz="2400" u="sng">
                <a:latin typeface="Helvetica" pitchFamily="2" charset="0"/>
                <a:sym typeface="Helvetica" pitchFamily="2" charset="0"/>
              </a:rPr>
              <a:t>Verkürzung ist u.U. möglich</a:t>
            </a:r>
            <a:r>
              <a:rPr lang="en-US" altLang="de-DE" sz="2400">
                <a:latin typeface="Helvetica" pitchFamily="2" charset="0"/>
                <a:sym typeface="Helvetica" pitchFamily="2" charset="0"/>
              </a:rPr>
              <a:t>: </a:t>
            </a:r>
          </a:p>
          <a:p>
            <a:pPr marL="0" indent="0" eaLnBrk="1" hangingPunct="1">
              <a:tabLst>
                <a:tab pos="139700" algn="l"/>
                <a:tab pos="457200" algn="l"/>
              </a:tabLst>
            </a:pPr>
            <a:endParaRPr lang="en-US" altLang="de-DE" sz="2400">
              <a:latin typeface="Helvetica" pitchFamily="2" charset="0"/>
              <a:sym typeface="Helvetica" pitchFamily="2" charset="0"/>
            </a:endParaRPr>
          </a:p>
          <a:p>
            <a:pPr marL="0" indent="0" eaLnBrk="1" hangingPunct="1">
              <a:tabLst>
                <a:tab pos="139700" algn="l"/>
                <a:tab pos="457200" algn="l"/>
              </a:tabLst>
            </a:pPr>
            <a:r>
              <a:rPr lang="en-US" altLang="de-DE" sz="2400">
                <a:solidFill>
                  <a:srgbClr val="333333"/>
                </a:solidFill>
                <a:latin typeface="Helvetica" pitchFamily="2" charset="0"/>
                <a:sym typeface="Helvetica" pitchFamily="2" charset="0"/>
              </a:rPr>
              <a:t>Realschulabschluss: Verkürzung der Ausbildung um ein halbes Jahr.</a:t>
            </a:r>
          </a:p>
          <a:p>
            <a:pPr marL="0" indent="0" eaLnBrk="1" hangingPunct="1">
              <a:tabLst>
                <a:tab pos="139700" algn="l"/>
                <a:tab pos="457200" algn="l"/>
              </a:tabLst>
            </a:pPr>
            <a:endParaRPr lang="en-US" altLang="de-DE" sz="2400">
              <a:solidFill>
                <a:srgbClr val="333333"/>
              </a:solidFill>
              <a:latin typeface="Helvetica" pitchFamily="2" charset="0"/>
              <a:sym typeface="Helvetica" pitchFamily="2" charset="0"/>
            </a:endParaRPr>
          </a:p>
          <a:p>
            <a:pPr marL="0" indent="0" eaLnBrk="1" hangingPunct="1">
              <a:tabLst>
                <a:tab pos="139700" algn="l"/>
                <a:tab pos="457200" algn="l"/>
              </a:tabLst>
            </a:pPr>
            <a:r>
              <a:rPr lang="en-US" altLang="de-DE" sz="2400">
                <a:latin typeface="Helvetica" pitchFamily="2" charset="0"/>
                <a:sym typeface="Helvetica" pitchFamily="2" charset="0"/>
              </a:rPr>
              <a:t>Abitur: Verkürzung um maximal ein Jahr.</a:t>
            </a:r>
          </a:p>
          <a:p>
            <a:pPr marL="0" indent="0" eaLnBrk="1" hangingPunct="1">
              <a:tabLst>
                <a:tab pos="139700" algn="l"/>
                <a:tab pos="457200" algn="l"/>
              </a:tabLst>
            </a:pPr>
            <a:endParaRPr lang="en-US" altLang="de-DE" sz="2400">
              <a:latin typeface="Helvetica" pitchFamily="2" charset="0"/>
              <a:sym typeface="Helvetica" pitchFamily="2" charset="0"/>
            </a:endParaRPr>
          </a:p>
          <a:p>
            <a:pPr marL="0" indent="0" eaLnBrk="1" hangingPunct="1">
              <a:tabLst>
                <a:tab pos="139700" algn="l"/>
                <a:tab pos="457200" algn="l"/>
              </a:tabLst>
            </a:pPr>
            <a:r>
              <a:rPr lang="en-US" altLang="de-DE" sz="2400">
                <a:latin typeface="Helvetica" pitchFamily="2" charset="0"/>
                <a:sym typeface="Helvetica" pitchFamily="2" charset="0"/>
              </a:rPr>
              <a:t>Fachhochschulreife in der entsprechenden Fachrichtung: Verkürzung bis zu zwei Jahren.</a:t>
            </a:r>
          </a:p>
          <a:p>
            <a:pPr marL="0" indent="0" eaLnBrk="1" hangingPunct="1">
              <a:tabLst>
                <a:tab pos="139700" algn="l"/>
                <a:tab pos="457200" algn="l"/>
              </a:tabLst>
            </a:pPr>
            <a:endParaRPr lang="en-US" altLang="de-DE" sz="2400">
              <a:latin typeface="Helvetica" pitchFamily="2" charset="0"/>
              <a:sym typeface="Helvetica" pitchFamily="2" charset="0"/>
            </a:endParaRPr>
          </a:p>
          <a:p>
            <a:pPr marL="0" indent="0" eaLnBrk="1" hangingPunct="1">
              <a:tabLst>
                <a:tab pos="139700" algn="l"/>
                <a:tab pos="457200" algn="l"/>
              </a:tabLst>
            </a:pPr>
            <a:r>
              <a:rPr lang="en-US" altLang="de-DE" sz="2400">
                <a:latin typeface="Helvetica" pitchFamily="2" charset="0"/>
                <a:sym typeface="Helvetica" pitchFamily="2" charset="0"/>
              </a:rPr>
              <a:t>Wenn man überdurchschnittliche Leistungen während der Ausbildung erbringt – insbesondere in der Zwischenprüfung – kann man bei der zuständigen ZKN einen Antrag auf Verkürzung stellen. </a:t>
            </a:r>
          </a:p>
          <a:p>
            <a:pPr marL="0" indent="0" eaLnBrk="1" hangingPunct="1">
              <a:tabLst>
                <a:tab pos="139700" algn="l"/>
                <a:tab pos="457200" algn="l"/>
              </a:tabLst>
            </a:pPr>
            <a:r>
              <a:rPr lang="en-US" altLang="de-DE" sz="2400">
                <a:latin typeface="Helvetica" pitchFamily="2" charset="0"/>
                <a:sym typeface="Helvetica" pitchFamily="2" charset="0"/>
              </a:rPr>
              <a:t>Diese fragt dann die/den Ausbilder/in und die Berufschule, ob sie dem Antrag zustimmen. Sobald die betreffende Einrichtung entschieden hat, erhält man einen Bescheid, ob man verkürzen darf. </a:t>
            </a:r>
          </a:p>
          <a:p>
            <a:pPr marL="0" indent="0" eaLnBrk="1" hangingPunct="1">
              <a:tabLst>
                <a:tab pos="139700" algn="l"/>
                <a:tab pos="457200" algn="l"/>
              </a:tabLst>
            </a:pPr>
            <a:endParaRPr lang="en-US" altLang="de-DE" sz="2400">
              <a:solidFill>
                <a:srgbClr val="333333"/>
              </a:solidFill>
              <a:latin typeface="Helvetica" pitchFamily="2" charset="0"/>
              <a:sym typeface="Helvetica" pitchFamily="2" charset="0"/>
            </a:endParaRPr>
          </a:p>
          <a:p>
            <a:pPr marL="0" indent="0" eaLnBrk="1" hangingPunct="1">
              <a:lnSpc>
                <a:spcPts val="1900"/>
              </a:lnSpc>
              <a:tabLst>
                <a:tab pos="139700" algn="l"/>
                <a:tab pos="457200" algn="l"/>
              </a:tabLst>
            </a:pPr>
            <a:r>
              <a:rPr lang="en-US" altLang="de-DE" sz="2400">
                <a:solidFill>
                  <a:srgbClr val="333333"/>
                </a:solidFill>
                <a:latin typeface="Helvetica" pitchFamily="2" charset="0"/>
                <a:sym typeface="Helvetica" pitchFamily="2" charset="0"/>
              </a:rPr>
              <a:t>Bestimmte Mindestzeiten einer Ausbildung sollten allerdings nicht unterschritten werden:</a:t>
            </a:r>
          </a:p>
          <a:p>
            <a:pPr marL="0" indent="0" eaLnBrk="1" hangingPunct="1">
              <a:lnSpc>
                <a:spcPts val="1900"/>
              </a:lnSpc>
              <a:spcBef>
                <a:spcPts val="1100"/>
              </a:spcBef>
              <a:tabLst>
                <a:tab pos="139700" algn="l"/>
                <a:tab pos="457200" algn="l"/>
              </a:tabLst>
            </a:pPr>
            <a:r>
              <a:rPr lang="en-US" altLang="de-DE" sz="2400">
                <a:solidFill>
                  <a:srgbClr val="333333"/>
                </a:solidFill>
                <a:latin typeface="Helvetica" pitchFamily="2" charset="0"/>
                <a:sym typeface="Helvetica" pitchFamily="2" charset="0"/>
              </a:rPr>
              <a:t>Bei einer Regelausbildungszeit von drei Jahren sollte die Ausbildung mindestens 18 Monate dauern.</a:t>
            </a:r>
          </a:p>
        </p:txBody>
      </p:sp>
      <p:sp>
        <p:nvSpPr>
          <p:cNvPr id="34820" name="Text Box 3">
            <a:extLst>
              <a:ext uri="{FF2B5EF4-FFF2-40B4-BE49-F238E27FC236}">
                <a16:creationId xmlns:a16="http://schemas.microsoft.com/office/drawing/2014/main" id="{E4C941E8-67DA-FA12-C010-87AF331649A4}"/>
              </a:ext>
            </a:extLst>
          </p:cNvPr>
          <p:cNvSpPr txBox="1">
            <a:spLocks noChangeArrowheads="1"/>
          </p:cNvSpPr>
          <p:nvPr/>
        </p:nvSpPr>
        <p:spPr bwMode="auto">
          <a:xfrm>
            <a:off x="6324600" y="9271000"/>
            <a:ext cx="3429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eaLnBrk="1" hangingPunct="1"/>
            <a:fld id="{574B7857-EE1F-2647-8D97-8F8CD9B92628}" type="slidenum">
              <a:rPr lang="en-US" altLang="de-DE" sz="1800">
                <a:solidFill>
                  <a:schemeClr val="tx1"/>
                </a:solidFill>
                <a:ea typeface="ＭＳ Ｐゴシック" panose="020B0600070205080204" pitchFamily="34" charset="-128"/>
              </a:rPr>
              <a:pPr eaLnBrk="1" hangingPunct="1"/>
              <a:t>16</a:t>
            </a:fld>
            <a:endParaRPr lang="en-US" altLang="de-DE" sz="1800">
              <a:solidFill>
                <a:schemeClr val="tx1"/>
              </a:solidFill>
              <a:ea typeface="ＭＳ Ｐゴシック" panose="020B0600070205080204" pitchFamily="34" charset="-128"/>
            </a:endParaRPr>
          </a:p>
        </p:txBody>
      </p:sp>
      <p:pic>
        <p:nvPicPr>
          <p:cNvPr id="34821" name="Picture 4">
            <a:extLst>
              <a:ext uri="{FF2B5EF4-FFF2-40B4-BE49-F238E27FC236}">
                <a16:creationId xmlns:a16="http://schemas.microsoft.com/office/drawing/2014/main" id="{6582267C-F925-0C32-3786-0E9AD8F48AD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99750" y="2717800"/>
            <a:ext cx="190500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5841" name="Rectangle 1">
            <a:extLst>
              <a:ext uri="{FF2B5EF4-FFF2-40B4-BE49-F238E27FC236}">
                <a16:creationId xmlns:a16="http://schemas.microsoft.com/office/drawing/2014/main" id="{0B62FF17-0055-17E7-9F54-8E7CB33B1E28}"/>
              </a:ext>
            </a:extLst>
          </p:cNvPr>
          <p:cNvSpPr>
            <a:spLocks noGrp="1" noChangeArrowheads="1"/>
          </p:cNvSpPr>
          <p:nvPr>
            <p:ph type="title"/>
          </p:nvPr>
        </p:nvSpPr>
        <p:spPr>
          <a:xfrm>
            <a:off x="355600" y="317500"/>
            <a:ext cx="12293600" cy="558800"/>
          </a:xfrm>
          <a:ln w="12700">
            <a:solidFill>
              <a:srgbClr val="000000"/>
            </a:solidFill>
            <a:miter lim="800000"/>
            <a:headEnd/>
            <a:tailEnd/>
          </a:ln>
        </p:spPr>
        <p:txBody>
          <a:bodyPr/>
          <a:lstStyle/>
          <a:p>
            <a:pPr eaLnBrk="1" hangingPunct="1">
              <a:defRPr/>
            </a:pPr>
            <a:r>
              <a:rPr lang="en-US" sz="1800" b="1">
                <a:solidFill>
                  <a:srgbClr val="0000FF"/>
                </a:solidFill>
                <a:latin typeface="Helvetica" charset="0"/>
                <a:cs typeface="Helvetica" charset="0"/>
                <a:sym typeface="Helvetica" charset="0"/>
              </a:rPr>
              <a:t>6. Ansprechpartner vor Ort</a:t>
            </a:r>
            <a:endParaRPr lang="en-US" sz="1800" b="1">
              <a:solidFill>
                <a:srgbClr val="0000FF"/>
              </a:solidFill>
              <a:latin typeface="Helvetica" charset="0"/>
              <a:ea typeface="ヒラギノ角ゴ ProN W6" charset="0"/>
              <a:cs typeface="ヒラギノ角ゴ ProN W6" charset="0"/>
              <a:sym typeface="Helvetica" charset="0"/>
            </a:endParaRPr>
          </a:p>
        </p:txBody>
      </p:sp>
      <p:sp>
        <p:nvSpPr>
          <p:cNvPr id="35842" name="Rectangle 2">
            <a:extLst>
              <a:ext uri="{FF2B5EF4-FFF2-40B4-BE49-F238E27FC236}">
                <a16:creationId xmlns:a16="http://schemas.microsoft.com/office/drawing/2014/main" id="{A7727BC5-79E6-3A0A-C9C9-D89631AAB5AF}"/>
              </a:ext>
            </a:extLst>
          </p:cNvPr>
          <p:cNvSpPr>
            <a:spLocks noGrp="1" noChangeArrowheads="1"/>
          </p:cNvSpPr>
          <p:nvPr>
            <p:ph type="body" idx="1"/>
          </p:nvPr>
        </p:nvSpPr>
        <p:spPr>
          <a:xfrm>
            <a:off x="355600" y="1193800"/>
            <a:ext cx="12293600" cy="7988300"/>
          </a:xfrm>
          <a:ln w="12700">
            <a:solidFill>
              <a:srgbClr val="000000"/>
            </a:solidFill>
            <a:miter lim="800000"/>
            <a:headEnd/>
            <a:tailEnd/>
          </a:ln>
        </p:spPr>
        <p:txBody>
          <a:bodyPr/>
          <a:lstStyle/>
          <a:p>
            <a:pPr marL="0" indent="0" eaLnBrk="1" hangingPunct="1"/>
            <a:r>
              <a:rPr lang="en-US" altLang="de-DE" sz="2400">
                <a:latin typeface="Helvetica" pitchFamily="2" charset="0"/>
                <a:sym typeface="Helvetica" pitchFamily="2" charset="0"/>
              </a:rPr>
              <a:t>1. BBS Ammerland</a:t>
            </a:r>
          </a:p>
          <a:p>
            <a:pPr marL="0" indent="0" eaLnBrk="1" hangingPunct="1"/>
            <a:r>
              <a:rPr lang="en-US" altLang="de-DE" sz="2400">
                <a:latin typeface="Helvetica" pitchFamily="2" charset="0"/>
                <a:sym typeface="Helvetica" pitchFamily="2" charset="0"/>
              </a:rPr>
              <a:t>Fachbereichsleiter OStR Rolf Brüning</a:t>
            </a:r>
          </a:p>
          <a:p>
            <a:pPr marL="0" indent="0" eaLnBrk="1" hangingPunct="1"/>
            <a:r>
              <a:rPr lang="en-US" altLang="de-DE" sz="2400">
                <a:latin typeface="Helvetica" pitchFamily="2" charset="0"/>
                <a:sym typeface="Helvetica" pitchFamily="2" charset="0"/>
              </a:rPr>
              <a:t>04403 9780</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2. Bezirksstelle der Zahnärztekammer Niedersachsens</a:t>
            </a:r>
          </a:p>
          <a:p>
            <a:pPr marL="0" indent="0" eaLnBrk="1" hangingPunct="1"/>
            <a:r>
              <a:rPr lang="en-US" altLang="de-DE" sz="2400">
                <a:latin typeface="Helvetica" pitchFamily="2" charset="0"/>
                <a:sym typeface="Helvetica" pitchFamily="2" charset="0"/>
              </a:rPr>
              <a:t>Oldenburg</a:t>
            </a:r>
          </a:p>
          <a:p>
            <a:pPr marL="0" indent="0" eaLnBrk="1" hangingPunct="1"/>
            <a:r>
              <a:rPr lang="en-US" altLang="de-DE" sz="2400">
                <a:latin typeface="Helvetica" pitchFamily="2" charset="0"/>
                <a:sym typeface="Helvetica" pitchFamily="2" charset="0"/>
              </a:rPr>
              <a:t>Frau Blanke</a:t>
            </a:r>
          </a:p>
          <a:p>
            <a:pPr marL="0" indent="0" eaLnBrk="1" hangingPunct="1"/>
            <a:r>
              <a:rPr lang="en-US" altLang="de-DE" sz="2400">
                <a:latin typeface="Helvetica" pitchFamily="2" charset="0"/>
                <a:sym typeface="Helvetica" pitchFamily="2" charset="0"/>
              </a:rPr>
              <a:t>Donnerschweerstraße 296</a:t>
            </a:r>
          </a:p>
          <a:p>
            <a:pPr marL="0" indent="0" eaLnBrk="1" hangingPunct="1"/>
            <a:r>
              <a:rPr lang="en-US" altLang="de-DE" sz="2400">
                <a:latin typeface="Helvetica" pitchFamily="2" charset="0"/>
                <a:sym typeface="Helvetica" pitchFamily="2" charset="0"/>
              </a:rPr>
              <a:t>26123 Oldenburg</a:t>
            </a:r>
          </a:p>
          <a:p>
            <a:pPr marL="0" indent="0" eaLnBrk="1" hangingPunct="1"/>
            <a:r>
              <a:rPr lang="en-US" altLang="de-DE" sz="2400">
                <a:latin typeface="Helvetica" pitchFamily="2" charset="0"/>
                <a:sym typeface="Helvetica" pitchFamily="2" charset="0"/>
              </a:rPr>
              <a:t>0441 3844767</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3. Prüfungsausschuss Rostrup</a:t>
            </a:r>
          </a:p>
          <a:p>
            <a:pPr marL="0" indent="0" eaLnBrk="1" hangingPunct="1"/>
            <a:r>
              <a:rPr lang="en-US" altLang="de-DE" sz="2400">
                <a:latin typeface="Helvetica" pitchFamily="2" charset="0"/>
                <a:sym typeface="Helvetica" pitchFamily="2" charset="0"/>
              </a:rPr>
              <a:t>Vorsitzender: Zahnarzt Dr. Ollermann</a:t>
            </a:r>
          </a:p>
          <a:p>
            <a:pPr marL="0" indent="0" eaLnBrk="1" hangingPunct="1"/>
            <a:r>
              <a:rPr lang="en-US" altLang="de-DE" sz="2400">
                <a:latin typeface="Helvetica" pitchFamily="2" charset="0"/>
                <a:sym typeface="Helvetica" pitchFamily="2" charset="0"/>
              </a:rPr>
              <a:t>Bahnhofstraße 9 </a:t>
            </a:r>
          </a:p>
          <a:p>
            <a:pPr marL="0" indent="0" eaLnBrk="1" hangingPunct="1"/>
            <a:r>
              <a:rPr lang="en-US" altLang="de-DE" sz="2400">
                <a:latin typeface="Helvetica" pitchFamily="2" charset="0"/>
                <a:sym typeface="Helvetica" pitchFamily="2" charset="0"/>
              </a:rPr>
              <a:t>26655 Westerstede</a:t>
            </a:r>
          </a:p>
          <a:p>
            <a:pPr marL="0" indent="0" eaLnBrk="1" hangingPunct="1"/>
            <a:r>
              <a:rPr lang="en-US" altLang="de-DE" sz="2400">
                <a:latin typeface="Helvetica" pitchFamily="2" charset="0"/>
                <a:sym typeface="Helvetica" pitchFamily="2" charset="0"/>
              </a:rPr>
              <a:t>04488 2261</a:t>
            </a:r>
          </a:p>
          <a:p>
            <a:pPr marL="0" indent="0" eaLnBrk="1" hangingPunct="1"/>
            <a:endParaRPr lang="en-US" altLang="de-DE" sz="2400">
              <a:latin typeface="Helvetica" pitchFamily="2" charset="0"/>
              <a:sym typeface="Helvetica" pitchFamily="2" charset="0"/>
            </a:endParaRPr>
          </a:p>
          <a:p>
            <a:pPr marL="0" indent="0" eaLnBrk="1" hangingPunct="1"/>
            <a:r>
              <a:rPr lang="en-US" altLang="de-DE" sz="2400">
                <a:latin typeface="Helvetica" pitchFamily="2" charset="0"/>
                <a:sym typeface="Helvetica" pitchFamily="2" charset="0"/>
              </a:rPr>
              <a:t>4. Ausbildungspraxen im Ammerland -  siehe homepage:</a:t>
            </a:r>
          </a:p>
          <a:p>
            <a:pPr marL="0" indent="0" eaLnBrk="1" hangingPunct="1"/>
            <a:r>
              <a:rPr lang="en-US" altLang="de-DE" sz="2400" u="sng">
                <a:latin typeface="Helvetica" pitchFamily="2" charset="0"/>
                <a:sym typeface="Helvetica" pitchFamily="2" charset="0"/>
                <a:hlinkClick r:id="rId3"/>
              </a:rPr>
              <a:t>www.bbs-ammerland.de</a:t>
            </a:r>
            <a:endParaRPr lang="en-US" altLang="de-DE" sz="2400" u="sng">
              <a:latin typeface="Helvetica" pitchFamily="2" charset="0"/>
              <a:sym typeface="Helvetica" pitchFamily="2" charset="0"/>
            </a:endParaRPr>
          </a:p>
        </p:txBody>
      </p:sp>
      <p:sp>
        <p:nvSpPr>
          <p:cNvPr id="35844" name="Text Box 3">
            <a:extLst>
              <a:ext uri="{FF2B5EF4-FFF2-40B4-BE49-F238E27FC236}">
                <a16:creationId xmlns:a16="http://schemas.microsoft.com/office/drawing/2014/main" id="{17D59116-2B49-C4FD-06B1-08B8EA007892}"/>
              </a:ext>
            </a:extLst>
          </p:cNvPr>
          <p:cNvSpPr txBox="1">
            <a:spLocks noChangeArrowheads="1"/>
          </p:cNvSpPr>
          <p:nvPr/>
        </p:nvSpPr>
        <p:spPr bwMode="auto">
          <a:xfrm>
            <a:off x="6324600" y="9271000"/>
            <a:ext cx="3429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eaLnBrk="1" hangingPunct="1"/>
            <a:fld id="{A415A3CD-E015-D84D-8186-A34B828ABDFA}" type="slidenum">
              <a:rPr lang="en-US" altLang="de-DE" sz="1800">
                <a:solidFill>
                  <a:schemeClr val="tx1"/>
                </a:solidFill>
                <a:ea typeface="ＭＳ Ｐゴシック" panose="020B0600070205080204" pitchFamily="34" charset="-128"/>
              </a:rPr>
              <a:pPr eaLnBrk="1" hangingPunct="1"/>
              <a:t>17</a:t>
            </a:fld>
            <a:endParaRPr lang="en-US" altLang="de-DE" sz="1800">
              <a:solidFill>
                <a:schemeClr val="tx1"/>
              </a:solidFill>
              <a:ea typeface="ＭＳ Ｐゴシック" panose="020B0600070205080204" pitchFamily="34" charset="-128"/>
            </a:endParaRPr>
          </a:p>
        </p:txBody>
      </p:sp>
      <p:pic>
        <p:nvPicPr>
          <p:cNvPr id="2" name="Picture 4">
            <a:extLst>
              <a:ext uri="{FF2B5EF4-FFF2-40B4-BE49-F238E27FC236}">
                <a16:creationId xmlns:a16="http://schemas.microsoft.com/office/drawing/2014/main" id="{9EFE8A42-F37B-3428-4540-C3CAD34006D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4863" y="1358900"/>
            <a:ext cx="2478087" cy="838200"/>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pic>
        <p:nvPicPr>
          <p:cNvPr id="35845" name="Picture 5">
            <a:extLst>
              <a:ext uri="{FF2B5EF4-FFF2-40B4-BE49-F238E27FC236}">
                <a16:creationId xmlns:a16="http://schemas.microsoft.com/office/drawing/2014/main" id="{80D35520-8E73-38A2-5E9D-34C472DF0F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59900" y="3416300"/>
            <a:ext cx="2095500" cy="903288"/>
          </a:xfrm>
          <a:prstGeom prst="rect">
            <a:avLst/>
          </a:prstGeom>
          <a:noFill/>
          <a:ln w="12700">
            <a:solidFill>
              <a:srgbClr val="000000"/>
            </a:solidFill>
            <a:miter lim="800000"/>
            <a:headEnd/>
            <a:tailEnd/>
          </a:ln>
          <a:effectLst>
            <a:outerShdw blurRad="127000" dist="76199" dir="2700000" algn="ctr" rotWithShape="0">
              <a:schemeClr val="bg2">
                <a:alpha val="75000"/>
              </a:schemeClr>
            </a:outerShdw>
          </a:effectLst>
          <a:extLst>
            <a:ext uri="{909E8E84-426E-40DD-AFC4-6F175D3DCCD1}">
              <a14:hiddenFill xmlns:a14="http://schemas.microsoft.com/office/drawing/2010/main">
                <a:solidFill>
                  <a:srgbClr val="FFFFFF"/>
                </a:solidFill>
              </a14:hiddenFill>
            </a:ext>
          </a:extLst>
        </p:spPr>
      </p:pic>
      <p:sp>
        <p:nvSpPr>
          <p:cNvPr id="35847" name="Rectangle 6">
            <a:extLst>
              <a:ext uri="{FF2B5EF4-FFF2-40B4-BE49-F238E27FC236}">
                <a16:creationId xmlns:a16="http://schemas.microsoft.com/office/drawing/2014/main" id="{75959066-A3D2-A950-3451-6314269F6A4F}"/>
              </a:ext>
            </a:extLst>
          </p:cNvPr>
          <p:cNvSpPr>
            <a:spLocks/>
          </p:cNvSpPr>
          <p:nvPr/>
        </p:nvSpPr>
        <p:spPr bwMode="auto">
          <a:xfrm>
            <a:off x="5994400" y="4521200"/>
            <a:ext cx="102235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1pPr>
            <a:lvl2pPr marL="742950" indent="-28575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2pPr>
            <a:lvl3pPr marL="11430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3pPr>
            <a:lvl4pPr marL="16002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4pPr>
            <a:lvl5pPr marL="2057400" indent="-228600" eaLnBrk="0" hangingPunct="0">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5pPr>
            <a:lvl6pPr marL="25146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6pPr>
            <a:lvl7pPr marL="29718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7pPr>
            <a:lvl8pPr marL="34290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8pPr>
            <a:lvl9pPr marL="3886200" indent="-228600" algn="ctr" eaLnBrk="0" fontAlgn="base" hangingPunct="0">
              <a:spcBef>
                <a:spcPct val="0"/>
              </a:spcBef>
              <a:spcAft>
                <a:spcPct val="0"/>
              </a:spcAft>
              <a:defRPr sz="4200">
                <a:solidFill>
                  <a:srgbClr val="414141"/>
                </a:solidFill>
                <a:latin typeface="Gill Sans Light" panose="020B0502020104020203" pitchFamily="34" charset="-79"/>
                <a:ea typeface="ヒラギノ角ゴ ProN W3" panose="020B0300000000000000" pitchFamily="34" charset="-128"/>
                <a:sym typeface="Gill Sans Light" panose="020B0502020104020203" pitchFamily="34" charset="-79"/>
              </a:defRPr>
            </a:lvl9pPr>
          </a:lstStyle>
          <a:p>
            <a:pPr eaLnBrk="1" hangingPunct="1"/>
            <a:r>
              <a:rPr lang="en-US" altLang="de-DE">
                <a:solidFill>
                  <a:schemeClr val="tx1"/>
                </a:solidFill>
                <a:ea typeface="ＭＳ Ｐゴシック" panose="020B0600070205080204" pitchFamily="34" charset="-128"/>
              </a:rPr>
              <a:t>Text</a:t>
            </a:r>
          </a:p>
        </p:txBody>
      </p:sp>
    </p:spTree>
  </p:cSld>
  <p:clrMapOvr>
    <a:masterClrMapping/>
  </p:clrMapOvr>
  <p:transition/>
</p:sld>
</file>

<file path=ppt/theme/theme1.xml><?xml version="1.0" encoding="utf-8"?>
<a:theme xmlns:a="http://schemas.openxmlformats.org/drawingml/2006/main" name="Titel &amp; Untertitel - Foto">
  <a:themeElements>
    <a:clrScheme name="">
      <a:dk1>
        <a:srgbClr val="414141"/>
      </a:dk1>
      <a:lt1>
        <a:srgbClr val="FFFFFF"/>
      </a:lt1>
      <a:dk2>
        <a:srgbClr val="000000"/>
      </a:dk2>
      <a:lt2>
        <a:srgbClr val="00000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Titel &amp; Untertitel - Foto">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Titel &amp; Untertitel - F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itel &amp; Untertitel">
  <a:themeElements>
    <a:clrScheme name="">
      <a:dk1>
        <a:srgbClr val="414141"/>
      </a:dk1>
      <a:lt1>
        <a:srgbClr val="FFFFFF"/>
      </a:lt1>
      <a:dk2>
        <a:srgbClr val="000000"/>
      </a:dk2>
      <a:lt2>
        <a:srgbClr val="00000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Titel &amp; Untertitel">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Titel &amp; Untertit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Foto - Vertikal">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Foto - Vertikal">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Foto - Vertik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Foto - Vertikal - Dunkel">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Foto - Vertikal - Dunkel">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Foto - Vertikal - Dunk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itel - Mitte">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Titel - Mitte">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Titel - Mit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Foto - Horizontal">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Foto - Horizontal">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Foto - Horizonta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Foto - Horizontal - Dunkel">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Foto - Horizontal - Dunkel">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Foto - Horizontal - Dunk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Titel &amp; Aufzählung">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Titel &amp; Aufzählung">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Titel &amp; Aufzählu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Titel &amp; Untertitel - Foto - Dunkel">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Titel &amp; Untertitel - Foto - Dunkel">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Titel &amp; Untertitel - Foto - Dunk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Titel &amp; Aufzählung - Rechts">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Titel &amp; Aufzählung - Rechts">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Titel &amp; Aufzählung - Rech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Titel &amp; Aufzählung - 2 Spalten">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Titel &amp; Aufzählung - 2 Spalten">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Titel &amp; Aufzählung - 2 Spalte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Titel &amp; Aufzählung - Links">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Titel &amp; Aufzählung - Links">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Titel &amp; Aufzählung - Link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Titel, Aufzählung &amp; Foto">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Titel, Aufzählung &amp; Foto">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Titel, Aufzählung &amp; Fot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Aufzählung">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Aufzählung">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Aufzählu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Leer">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Leer">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Le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Leer - Dunkel">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Leer - Dunkel">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Leer - Dunk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Titel - Oben">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Titel - Oben">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Titel - Obe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Titel - Oben - Dunkel">
  <a:themeElements>
    <a:clrScheme name="">
      <a:dk1>
        <a:srgbClr val="414141"/>
      </a:dk1>
      <a:lt1>
        <a:srgbClr val="FFFFFF"/>
      </a:lt1>
      <a:dk2>
        <a:srgbClr val="000000"/>
      </a:dk2>
      <a:lt2>
        <a:srgbClr val="808080"/>
      </a:lt2>
      <a:accent1>
        <a:srgbClr val="6C7472"/>
      </a:accent1>
      <a:accent2>
        <a:srgbClr val="333399"/>
      </a:accent2>
      <a:accent3>
        <a:srgbClr val="FFFFFF"/>
      </a:accent3>
      <a:accent4>
        <a:srgbClr val="363636"/>
      </a:accent4>
      <a:accent5>
        <a:srgbClr val="BABCBC"/>
      </a:accent5>
      <a:accent6>
        <a:srgbClr val="2D2D8A"/>
      </a:accent6>
      <a:hlink>
        <a:srgbClr val="009999"/>
      </a:hlink>
      <a:folHlink>
        <a:srgbClr val="99CC00"/>
      </a:folHlink>
    </a:clrScheme>
    <a:fontScheme name="Titel - Oben - Dunkel">
      <a:majorFont>
        <a:latin typeface="Gill Sans Light"/>
        <a:ea typeface="ヒラギノ角ゴ ProN W3"/>
        <a:cs typeface="ヒラギノ角ゴ ProN W3"/>
      </a:majorFont>
      <a:minorFont>
        <a:latin typeface="Gill Sans Light"/>
        <a:ea typeface="ヒラギノ角ゴ ProN W3"/>
        <a:cs typeface="ヒラギノ角ゴ ProN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spDef>
    <a:lnDef>
      <a:spPr bwMode="auto">
        <a:xfrm>
          <a:off x="0" y="0"/>
          <a:ext cx="1" cy="1"/>
        </a:xfrm>
        <a:custGeom>
          <a:avLst/>
          <a:gdLst/>
          <a:ahLst/>
          <a:cxnLst/>
          <a:rect l="0" t="0" r="0" b="0"/>
          <a:pathLst/>
        </a:custGeom>
        <a:solidFill>
          <a:srgbClr val="6C7472"/>
        </a:solidFill>
        <a:ln>
          <a:noFill/>
        </a:ln>
        <a:effectLst/>
        <a:extLst>
          <a:ext uri="{91240B29-F687-4f45-9708-019B960494DF}">
            <a14:hiddenLine xmlns:a14="http://schemas.microsoft.com/office/drawing/2010/main" xmlns="" w="12700" cap="flat" cmpd="sng" algn="ctr">
              <a:solidFill>
                <a:srgbClr val="000000"/>
              </a:solidFill>
              <a:prstDash val="solid"/>
              <a:round/>
              <a:headEnd type="none" w="med" len="med"/>
              <a:tailEnd type="none" w="med" len="me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4200" b="0" i="0" u="none" strike="noStrike" cap="none" normalizeH="0" baseline="0">
            <a:ln>
              <a:noFill/>
            </a:ln>
            <a:solidFill>
              <a:srgbClr val="414141"/>
            </a:solidFill>
            <a:effectLst/>
            <a:latin typeface="Gill Sans Light" charset="0"/>
            <a:ea typeface="ヒラギノ角ゴ ProN W3" charset="0"/>
            <a:cs typeface="ヒラギノ角ゴ ProN W3" charset="0"/>
            <a:sym typeface="Gill Sans Light" charset="0"/>
          </a:defRPr>
        </a:defPPr>
      </a:lstStyle>
    </a:lnDef>
  </a:objectDefaults>
  <a:extraClrSchemeLst>
    <a:extraClrScheme>
      <a:clrScheme name="Titel - Oben - Dunkel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0</TotalTime>
  <Pages>0</Pages>
  <Words>1975</Words>
  <Characters>0</Characters>
  <Application>Microsoft Macintosh PowerPoint</Application>
  <PresentationFormat>Benutzerdefiniert</PresentationFormat>
  <Lines>0</Lines>
  <Paragraphs>255</Paragraphs>
  <Slides>17</Slides>
  <Notes>0</Notes>
  <HiddenSlides>0</HiddenSlides>
  <MMClips>0</MMClips>
  <ScaleCrop>false</ScaleCrop>
  <HeadingPairs>
    <vt:vector size="6" baseType="variant">
      <vt:variant>
        <vt:lpstr>Verwendete Schriftarten</vt:lpstr>
      </vt:variant>
      <vt:variant>
        <vt:i4>8</vt:i4>
      </vt:variant>
      <vt:variant>
        <vt:lpstr>Design</vt:lpstr>
      </vt:variant>
      <vt:variant>
        <vt:i4>18</vt:i4>
      </vt:variant>
      <vt:variant>
        <vt:lpstr>Folientitel</vt:lpstr>
      </vt:variant>
      <vt:variant>
        <vt:i4>17</vt:i4>
      </vt:variant>
    </vt:vector>
  </HeadingPairs>
  <TitlesOfParts>
    <vt:vector size="43" baseType="lpstr">
      <vt:lpstr>Gill Sans Light</vt:lpstr>
      <vt:lpstr>ヒラギノ角ゴ ProN W3</vt:lpstr>
      <vt:lpstr>Arial</vt:lpstr>
      <vt:lpstr>Calibri</vt:lpstr>
      <vt:lpstr>ＭＳ Ｐゴシック</vt:lpstr>
      <vt:lpstr>Helvetica</vt:lpstr>
      <vt:lpstr>ヒラギノ角ゴ ProN W6</vt:lpstr>
      <vt:lpstr>Arial Bold</vt:lpstr>
      <vt:lpstr>Titel &amp; Untertitel - Foto</vt:lpstr>
      <vt:lpstr>Titel &amp; Untertitel</vt:lpstr>
      <vt:lpstr>Foto - Vertikal</vt:lpstr>
      <vt:lpstr>Foto - Vertikal - Dunkel</vt:lpstr>
      <vt:lpstr>Titel - Mitte</vt:lpstr>
      <vt:lpstr>Foto - Horizontal</vt:lpstr>
      <vt:lpstr>Foto - Horizontal - Dunkel</vt:lpstr>
      <vt:lpstr>Titel &amp; Aufzählung</vt:lpstr>
      <vt:lpstr>Titel &amp; Untertitel - Foto - Dunkel</vt:lpstr>
      <vt:lpstr>Titel &amp; Aufzählung - Rechts</vt:lpstr>
      <vt:lpstr>Titel &amp; Aufzählung - 2 Spalten</vt:lpstr>
      <vt:lpstr>Titel &amp; Aufzählung - Links</vt:lpstr>
      <vt:lpstr>Titel, Aufzählung &amp; Foto</vt:lpstr>
      <vt:lpstr>Aufzählung</vt:lpstr>
      <vt:lpstr>Leer</vt:lpstr>
      <vt:lpstr>Leer - Dunkel</vt:lpstr>
      <vt:lpstr>Titel - Oben</vt:lpstr>
      <vt:lpstr>Titel - Oben - Dunkel</vt:lpstr>
      <vt:lpstr>Eine glänzende Entscheidundung</vt:lpstr>
      <vt:lpstr>Die Ausbildung zur/m Zahnmedizinischen Fachangestellten - Eine glänzende Entscheidung  </vt:lpstr>
      <vt:lpstr>2. Aufgaben der Zahnmedizinischen Fachangestellten </vt:lpstr>
      <vt:lpstr>2. Aufgaben der Zahnmedizinischen Fachangestellten </vt:lpstr>
      <vt:lpstr>2. Aufgaben der Zahnmedizinischen Fachangestellten </vt:lpstr>
      <vt:lpstr>2. Aufgaben der Zahnmedizinischen Fachangestellten </vt:lpstr>
      <vt:lpstr>2. Ausbildung mit biss - ALSO kurzum: was dich erwartet?</vt:lpstr>
      <vt:lpstr>2. Ausbildung mit biss - Also kurzum: was dich erwartet?</vt:lpstr>
      <vt:lpstr>2. Ausbildung mit biss - was dich erwartet?  </vt:lpstr>
      <vt:lpstr>3.  Der Ausbildungsvertrag</vt:lpstr>
      <vt:lpstr>4. Was dann folgt - die Ausbildung in der Berufsschule</vt:lpstr>
      <vt:lpstr>4. Was dann folgt – Die Ausbildung in der Berufsschule – Fachstufe I + II</vt:lpstr>
      <vt:lpstr>5. Abschlüsse/Karriere</vt:lpstr>
      <vt:lpstr>5. Abschlüsse/Karriere</vt:lpstr>
      <vt:lpstr>6. Bezahlung nach der Ausbildung</vt:lpstr>
      <vt:lpstr>7. Bewerbung/Verkürzung der Ausbildung</vt:lpstr>
      <vt:lpstr>6. Ansprechpartner vor 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Eine glänzende Entscheidundung</dc:title>
  <dc:subject/>
  <dc:creator/>
  <cp:keywords/>
  <dc:description/>
  <cp:lastModifiedBy>bruening.rolf bruening.rolf</cp:lastModifiedBy>
  <cp:revision>2</cp:revision>
  <dcterms:modified xsi:type="dcterms:W3CDTF">2022-12-19T15:32:15Z</dcterms:modified>
</cp:coreProperties>
</file>